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34"/>
  </p:notesMasterIdLst>
  <p:sldIdLst>
    <p:sldId id="256" r:id="rId4"/>
    <p:sldId id="262" r:id="rId5"/>
    <p:sldId id="287" r:id="rId6"/>
    <p:sldId id="264" r:id="rId7"/>
    <p:sldId id="265" r:id="rId8"/>
    <p:sldId id="288" r:id="rId9"/>
    <p:sldId id="258" r:id="rId10"/>
    <p:sldId id="266" r:id="rId11"/>
    <p:sldId id="271" r:id="rId12"/>
    <p:sldId id="269" r:id="rId13"/>
    <p:sldId id="270" r:id="rId14"/>
    <p:sldId id="267" r:id="rId15"/>
    <p:sldId id="272" r:id="rId16"/>
    <p:sldId id="268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9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2" r:id="rId33"/>
  </p:sldIdLst>
  <p:sldSz cx="9144000" cy="5143500" type="screen16x9"/>
  <p:notesSz cx="6858000" cy="9144000"/>
  <p:defaultTextStyle>
    <a:defPPr>
      <a:defRPr lang="ko-Kore-K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" userDrawn="1">
          <p15:clr>
            <a:srgbClr val="A4A3A4"/>
          </p15:clr>
        </p15:guide>
        <p15:guide id="3" orient="horz" pos="4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73"/>
    <a:srgbClr val="4A919E"/>
    <a:srgbClr val="595959"/>
    <a:srgbClr val="97CEB5"/>
    <a:srgbClr val="2F5597"/>
    <a:srgbClr val="94ADE7"/>
    <a:srgbClr val="B4C676"/>
    <a:srgbClr val="FFAAAB"/>
    <a:srgbClr val="D9D9D9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/>
    <p:restoredTop sz="78592"/>
  </p:normalViewPr>
  <p:slideViewPr>
    <p:cSldViewPr snapToGrid="0" showGuides="1">
      <p:cViewPr varScale="1">
        <p:scale>
          <a:sx n="121" d="100"/>
          <a:sy n="121" d="100"/>
        </p:scale>
        <p:origin x="1192" y="184"/>
      </p:cViewPr>
      <p:guideLst>
        <p:guide pos="363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B6C12-77A4-A748-8404-D2877FEDBA04}" type="datetimeFigureOut">
              <a:rPr kumimoji="1" lang="ko-Kore-KR" altLang="en-US" smtClean="0"/>
              <a:t>2023. 1. 5.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9DE6-EE7A-E34F-83BB-68F21FCD7EE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92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72756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ore-KR" dirty="0"/>
          </a:p>
        </p:txBody>
      </p:sp>
    </p:spTree>
    <p:extLst>
      <p:ext uri="{BB962C8B-B14F-4D97-AF65-F5344CB8AC3E}">
        <p14:creationId xmlns:p14="http://schemas.microsoft.com/office/powerpoint/2010/main" val="362450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83178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15909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052848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2161220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226973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17864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7167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06163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798191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25109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094582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950905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977470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250613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998010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26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38031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27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02682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28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42760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29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3778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A9DE6-EE7A-E34F-83BB-68F21FCD7EE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82941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8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60258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46797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80041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36815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16654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42339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7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9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90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27632" y="4898003"/>
            <a:ext cx="516367" cy="245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latin typeface="Century Gothic" panose="020B0502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154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410700" y="4693266"/>
            <a:ext cx="4124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Department of CSE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Seoul National University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0" y="4748400"/>
            <a:ext cx="37302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230F4A2-6CBA-D841-B72E-06A4E4C07680}"/>
              </a:ext>
            </a:extLst>
          </p:cNvPr>
          <p:cNvSpPr/>
          <p:nvPr userDrawn="1"/>
        </p:nvSpPr>
        <p:spPr>
          <a:xfrm>
            <a:off x="3677698" y="4887900"/>
            <a:ext cx="5466302" cy="255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0" rIns="108000" bIns="0" rtlCol="0" anchor="ctr"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ore-KR" sz="1000" b="0" i="0" u="none" strike="noStrike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</a:t>
            </a:r>
            <a:r>
              <a:rPr lang="en" altLang="ko-Kore-KR" sz="1000" b="0" i="0" u="none" strike="noStrike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he 37th AAAI Conference on Artificial Intelligence (AAAI 2023), Washington, DC, USA</a:t>
            </a:r>
          </a:p>
        </p:txBody>
      </p:sp>
    </p:spTree>
    <p:extLst>
      <p:ext uri="{BB962C8B-B14F-4D97-AF65-F5344CB8AC3E}">
        <p14:creationId xmlns:p14="http://schemas.microsoft.com/office/powerpoint/2010/main" val="1978112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9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410700" y="4693265"/>
            <a:ext cx="412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Department of CSE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Seoul National University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0" y="4748400"/>
            <a:ext cx="37302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230F4A2-6CBA-D841-B72E-06A4E4C07680}"/>
              </a:ext>
            </a:extLst>
          </p:cNvPr>
          <p:cNvSpPr/>
          <p:nvPr userDrawn="1"/>
        </p:nvSpPr>
        <p:spPr>
          <a:xfrm>
            <a:off x="3677697" y="4887900"/>
            <a:ext cx="5466302" cy="255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0" rIns="108000" bIns="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ore-KR" sz="1000" b="0" i="0" u="none" strike="noStrike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</a:t>
            </a:r>
            <a:r>
              <a:rPr lang="en" altLang="ko-Kore-KR" sz="1000" b="0" i="0" u="none" strike="noStrike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he 37th AAAI Conference on Artificial Intelligence (AAAI 2023), Washington, DC, USA</a:t>
            </a:r>
          </a:p>
        </p:txBody>
      </p:sp>
    </p:spTree>
    <p:extLst>
      <p:ext uri="{BB962C8B-B14F-4D97-AF65-F5344CB8AC3E}">
        <p14:creationId xmlns:p14="http://schemas.microsoft.com/office/powerpoint/2010/main" val="3920496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5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410700" y="4694583"/>
            <a:ext cx="412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Department of CSE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Seoul National University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0" y="4747331"/>
            <a:ext cx="37302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230F4A2-6CBA-D841-B72E-06A4E4C07680}"/>
              </a:ext>
            </a:extLst>
          </p:cNvPr>
          <p:cNvSpPr/>
          <p:nvPr userDrawn="1"/>
        </p:nvSpPr>
        <p:spPr>
          <a:xfrm>
            <a:off x="3355383" y="4887884"/>
            <a:ext cx="5788618" cy="2556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ore-KR" sz="1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Yejin Lee </a:t>
            </a:r>
            <a:r>
              <a:rPr lang="en-US" altLang="ko-Kore-KR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" altLang="ko-Kore-KR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Not All Neighbors Matter: Point Distribution-Aware Pruning for 3D Point Cloud”</a:t>
            </a:r>
            <a:endParaRPr kumimoji="1" lang="ko-Kore-KR" altLang="en-US" sz="1000" dirty="0">
              <a:solidFill>
                <a:sysClr val="windowText" lastClr="000000"/>
              </a:solidFill>
              <a:latin typeface="Century Gothic" panose="020B0502020202020204" pitchFamily="34" charset="0"/>
              <a:cs typeface="Lato" panose="020F0502020204030203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4357805-1D56-984A-BE17-0B258ECF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300" y="4895835"/>
            <a:ext cx="410700" cy="255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DB07A8D-857C-4B49-989C-4AE21261BEC4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041731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5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jinlee@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.png"/><Relationship Id="rId117" Type="http://schemas.openxmlformats.org/officeDocument/2006/relationships/image" Target="../media/image99.png"/><Relationship Id="rId21" Type="http://schemas.openxmlformats.org/officeDocument/2006/relationships/image" Target="../media/image69.png"/><Relationship Id="rId84" Type="http://schemas.openxmlformats.org/officeDocument/2006/relationships/image" Target="../media/image332.png"/><Relationship Id="rId112" Type="http://schemas.openxmlformats.org/officeDocument/2006/relationships/image" Target="../media/image94.png"/><Relationship Id="rId7" Type="http://schemas.openxmlformats.org/officeDocument/2006/relationships/image" Target="../media/image55.png"/><Relationship Id="rId92" Type="http://schemas.openxmlformats.org/officeDocument/2006/relationships/image" Target="../media/image7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4.png"/><Relationship Id="rId29" Type="http://schemas.openxmlformats.org/officeDocument/2006/relationships/image" Target="../media/image77.png"/><Relationship Id="rId107" Type="http://schemas.openxmlformats.org/officeDocument/2006/relationships/image" Target="../media/image89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87" Type="http://schemas.openxmlformats.org/officeDocument/2006/relationships/image" Target="../media/image540.png"/><Relationship Id="rId102" Type="http://schemas.openxmlformats.org/officeDocument/2006/relationships/image" Target="../media/image84.png"/><Relationship Id="rId110" Type="http://schemas.openxmlformats.org/officeDocument/2006/relationships/image" Target="../media/image92.png"/><Relationship Id="rId115" Type="http://schemas.openxmlformats.org/officeDocument/2006/relationships/image" Target="../media/image97.png"/><Relationship Id="rId123" Type="http://schemas.openxmlformats.org/officeDocument/2006/relationships/image" Target="../media/image550.png"/><Relationship Id="rId5" Type="http://schemas.openxmlformats.org/officeDocument/2006/relationships/image" Target="../media/image52.png"/><Relationship Id="rId82" Type="http://schemas.openxmlformats.org/officeDocument/2006/relationships/image" Target="../media/image367.png"/><Relationship Id="rId95" Type="http://schemas.openxmlformats.org/officeDocument/2006/relationships/image" Target="../media/image770.png"/><Relationship Id="rId19" Type="http://schemas.openxmlformats.org/officeDocument/2006/relationships/image" Target="../media/image6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100" Type="http://schemas.openxmlformats.org/officeDocument/2006/relationships/image" Target="../media/image82.png"/><Relationship Id="rId105" Type="http://schemas.openxmlformats.org/officeDocument/2006/relationships/image" Target="../media/image87.png"/><Relationship Id="rId113" Type="http://schemas.openxmlformats.org/officeDocument/2006/relationships/image" Target="../media/image95.png"/><Relationship Id="rId118" Type="http://schemas.openxmlformats.org/officeDocument/2006/relationships/image" Target="../media/image100.png"/><Relationship Id="rId8" Type="http://schemas.openxmlformats.org/officeDocument/2006/relationships/image" Target="../media/image56.png"/><Relationship Id="rId93" Type="http://schemas.openxmlformats.org/officeDocument/2006/relationships/image" Target="../media/image750.png"/><Relationship Id="rId98" Type="http://schemas.openxmlformats.org/officeDocument/2006/relationships/image" Target="../media/image80.png"/><Relationship Id="rId121" Type="http://schemas.openxmlformats.org/officeDocument/2006/relationships/image" Target="../media/image103.png"/><Relationship Id="rId3" Type="http://schemas.openxmlformats.org/officeDocument/2006/relationships/image" Target="../media/image51.emf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103" Type="http://schemas.openxmlformats.org/officeDocument/2006/relationships/image" Target="../media/image85.png"/><Relationship Id="rId108" Type="http://schemas.openxmlformats.org/officeDocument/2006/relationships/image" Target="../media/image90.png"/><Relationship Id="rId116" Type="http://schemas.openxmlformats.org/officeDocument/2006/relationships/image" Target="../media/image98.png"/><Relationship Id="rId20" Type="http://schemas.openxmlformats.org/officeDocument/2006/relationships/image" Target="../media/image68.png"/><Relationship Id="rId83" Type="http://schemas.openxmlformats.org/officeDocument/2006/relationships/image" Target="../media/image368.png"/><Relationship Id="rId88" Type="http://schemas.openxmlformats.org/officeDocument/2006/relationships/image" Target="../media/image690.png"/><Relationship Id="rId91" Type="http://schemas.openxmlformats.org/officeDocument/2006/relationships/image" Target="../media/image730.png"/><Relationship Id="rId96" Type="http://schemas.openxmlformats.org/officeDocument/2006/relationships/image" Target="../media/image780.png"/><Relationship Id="rId111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6" Type="http://schemas.openxmlformats.org/officeDocument/2006/relationships/image" Target="../media/image88.png"/><Relationship Id="rId114" Type="http://schemas.openxmlformats.org/officeDocument/2006/relationships/image" Target="../media/image96.png"/><Relationship Id="rId119" Type="http://schemas.openxmlformats.org/officeDocument/2006/relationships/image" Target="../media/image101.png"/><Relationship Id="rId10" Type="http://schemas.openxmlformats.org/officeDocument/2006/relationships/image" Target="../media/image58.png"/><Relationship Id="rId31" Type="http://schemas.openxmlformats.org/officeDocument/2006/relationships/image" Target="../media/image79.png"/><Relationship Id="rId81" Type="http://schemas.openxmlformats.org/officeDocument/2006/relationships/image" Target="../media/image366.png"/><Relationship Id="rId86" Type="http://schemas.openxmlformats.org/officeDocument/2006/relationships/image" Target="../media/image670.png"/><Relationship Id="rId94" Type="http://schemas.openxmlformats.org/officeDocument/2006/relationships/image" Target="../media/image760.png"/><Relationship Id="rId99" Type="http://schemas.openxmlformats.org/officeDocument/2006/relationships/image" Target="../media/image81.png"/><Relationship Id="rId101" Type="http://schemas.openxmlformats.org/officeDocument/2006/relationships/image" Target="../media/image83.png"/><Relationship Id="rId122" Type="http://schemas.openxmlformats.org/officeDocument/2006/relationships/image" Target="../media/image10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109" Type="http://schemas.openxmlformats.org/officeDocument/2006/relationships/image" Target="../media/image91.png"/><Relationship Id="rId97" Type="http://schemas.openxmlformats.org/officeDocument/2006/relationships/image" Target="../media/image790.png"/><Relationship Id="rId104" Type="http://schemas.openxmlformats.org/officeDocument/2006/relationships/image" Target="../media/image86.png"/><Relationship Id="rId120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48.png"/><Relationship Id="rId7" Type="http://schemas.openxmlformats.org/officeDocument/2006/relationships/image" Target="../media/image10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0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85" Type="http://schemas.openxmlformats.org/officeDocument/2006/relationships/image" Target="../media/image1130.png"/><Relationship Id="rId3" Type="http://schemas.openxmlformats.org/officeDocument/2006/relationships/image" Target="../media/image113.png"/><Relationship Id="rId84" Type="http://schemas.openxmlformats.org/officeDocument/2006/relationships/image" Target="../media/image141.png"/><Relationship Id="rId2" Type="http://schemas.openxmlformats.org/officeDocument/2006/relationships/notesSlide" Target="../notesSlides/notesSlide16.xml"/><Relationship Id="rId83" Type="http://schemas.openxmlformats.org/officeDocument/2006/relationships/image" Target="../media/image368.png"/><Relationship Id="rId88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87" Type="http://schemas.openxmlformats.org/officeDocument/2006/relationships/image" Target="../media/image118.png"/><Relationship Id="rId5" Type="http://schemas.openxmlformats.org/officeDocument/2006/relationships/image" Target="../media/image12.svg"/><Relationship Id="rId82" Type="http://schemas.openxmlformats.org/officeDocument/2006/relationships/image" Target="../media/image367.png"/><Relationship Id="rId81" Type="http://schemas.openxmlformats.org/officeDocument/2006/relationships/image" Target="../media/image366.png"/><Relationship Id="rId86" Type="http://schemas.openxmlformats.org/officeDocument/2006/relationships/image" Target="../media/image11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13.emf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5" Type="http://schemas.openxmlformats.org/officeDocument/2006/relationships/image" Target="../media/image11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utureskillsprime.in/blog/what-is-the-inherent-connection-between-robotics-and-artificial-intelligence" TargetMode="External"/><Relationship Id="rId5" Type="http://schemas.openxmlformats.org/officeDocument/2006/relationships/hyperlink" Target="https://eonreality.com/2020-ar-vr-education-training-jamie-justice/" TargetMode="External"/><Relationship Id="rId4" Type="http://schemas.openxmlformats.org/officeDocument/2006/relationships/hyperlink" Target="https://auto.economictimes.indiatimes.com/news/auto-components/velodyne-aims-to-price-new-self-driving-car-sensor-below-500/7922857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0.png"/><Relationship Id="rId3" Type="http://schemas.openxmlformats.org/officeDocument/2006/relationships/image" Target="../media/image164.png"/><Relationship Id="rId7" Type="http://schemas.openxmlformats.org/officeDocument/2006/relationships/image" Target="../media/image166.png"/><Relationship Id="rId12" Type="http://schemas.openxmlformats.org/officeDocument/2006/relationships/image" Target="../media/image168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11" Type="http://schemas.openxmlformats.org/officeDocument/2006/relationships/image" Target="../media/image169.png"/><Relationship Id="rId5" Type="http://schemas.openxmlformats.org/officeDocument/2006/relationships/image" Target="../media/image12.svg"/><Relationship Id="rId15" Type="http://schemas.openxmlformats.org/officeDocument/2006/relationships/image" Target="../media/image1700.png"/><Relationship Id="rId10" Type="http://schemas.openxmlformats.org/officeDocument/2006/relationships/image" Target="../media/image1110.png"/><Relationship Id="rId4" Type="http://schemas.openxmlformats.org/officeDocument/2006/relationships/image" Target="../media/image11.png"/><Relationship Id="rId1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4.svg"/><Relationship Id="rId4" Type="http://schemas.openxmlformats.org/officeDocument/2006/relationships/image" Target="../media/image173.png"/><Relationship Id="rId9" Type="http://schemas.openxmlformats.org/officeDocument/2006/relationships/image" Target="../media/image17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2.png"/><Relationship Id="rId4" Type="http://schemas.openxmlformats.org/officeDocument/2006/relationships/image" Target="../media/image177.svg"/><Relationship Id="rId9" Type="http://schemas.openxmlformats.org/officeDocument/2006/relationships/image" Target="../media/image17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7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77.svg"/><Relationship Id="rId10" Type="http://schemas.openxmlformats.org/officeDocument/2006/relationships/image" Target="../media/image176.png"/><Relationship Id="rId9" Type="http://schemas.openxmlformats.org/officeDocument/2006/relationships/image" Target="../media/image17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48.png"/><Relationship Id="rId7" Type="http://schemas.openxmlformats.org/officeDocument/2006/relationships/image" Target="../media/image17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6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NU-ARC/NotAllNeighborsMatter.gi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yejinlee@snu.ac.k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png"/><Relationship Id="rId63" Type="http://schemas.openxmlformats.org/officeDocument/2006/relationships/image" Target="../media/image1142.png"/><Relationship Id="rId50" Type="http://schemas.openxmlformats.org/officeDocument/2006/relationships/image" Target="../media/image144.png"/><Relationship Id="rId55" Type="http://schemas.openxmlformats.org/officeDocument/2006/relationships/image" Target="../media/image117.png"/><Relationship Id="rId68" Type="http://schemas.openxmlformats.org/officeDocument/2006/relationships/image" Target="../media/image22.png"/><Relationship Id="rId47" Type="http://schemas.openxmlformats.org/officeDocument/2006/relationships/image" Target="../media/image1360.png"/><Relationship Id="rId76" Type="http://schemas.openxmlformats.org/officeDocument/2006/relationships/image" Target="../media/image11.png"/><Relationship Id="rId7" Type="http://schemas.openxmlformats.org/officeDocument/2006/relationships/image" Target="../media/image16.png"/><Relationship Id="rId71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66" Type="http://schemas.openxmlformats.org/officeDocument/2006/relationships/image" Target="../media/image20.png"/><Relationship Id="rId58" Type="http://schemas.openxmlformats.org/officeDocument/2006/relationships/image" Target="../media/image121.png"/><Relationship Id="rId37" Type="http://schemas.openxmlformats.org/officeDocument/2006/relationships/image" Target="../media/image138.png"/><Relationship Id="rId74" Type="http://schemas.openxmlformats.org/officeDocument/2006/relationships/image" Target="../media/image28.png"/><Relationship Id="rId5" Type="http://schemas.openxmlformats.org/officeDocument/2006/relationships/image" Target="../media/image14.png"/><Relationship Id="rId23" Type="http://schemas.openxmlformats.org/officeDocument/2006/relationships/image" Target="../media/image127.png"/><Relationship Id="rId57" Type="http://schemas.openxmlformats.org/officeDocument/2006/relationships/image" Target="../media/image119.png"/><Relationship Id="rId36" Type="http://schemas.openxmlformats.org/officeDocument/2006/relationships/image" Target="../media/image137.png"/><Relationship Id="rId61" Type="http://schemas.openxmlformats.org/officeDocument/2006/relationships/image" Target="../media/image145.png"/><Relationship Id="rId52" Type="http://schemas.openxmlformats.org/officeDocument/2006/relationships/image" Target="../media/image1141.png"/><Relationship Id="rId65" Type="http://schemas.openxmlformats.org/officeDocument/2006/relationships/image" Target="../media/image19.png"/><Relationship Id="rId19" Type="http://schemas.openxmlformats.org/officeDocument/2006/relationships/image" Target="../media/image125.png"/><Relationship Id="rId31" Type="http://schemas.openxmlformats.org/officeDocument/2006/relationships/image" Target="../media/image133.png"/><Relationship Id="rId73" Type="http://schemas.openxmlformats.org/officeDocument/2006/relationships/image" Target="../media/image27.png"/><Relationship Id="rId44" Type="http://schemas.openxmlformats.org/officeDocument/2006/relationships/image" Target="../media/image1180.png"/><Relationship Id="rId4" Type="http://schemas.openxmlformats.org/officeDocument/2006/relationships/image" Target="../media/image135.png"/><Relationship Id="rId9" Type="http://schemas.openxmlformats.org/officeDocument/2006/relationships/image" Target="../media/image18.png"/><Relationship Id="rId64" Type="http://schemas.openxmlformats.org/officeDocument/2006/relationships/image" Target="../media/image115.png"/><Relationship Id="rId22" Type="http://schemas.openxmlformats.org/officeDocument/2006/relationships/image" Target="../media/image126.png"/><Relationship Id="rId27" Type="http://schemas.openxmlformats.org/officeDocument/2006/relationships/image" Target="../media/image130.png"/><Relationship Id="rId30" Type="http://schemas.openxmlformats.org/officeDocument/2006/relationships/image" Target="../media/image132.png"/><Relationship Id="rId69" Type="http://schemas.openxmlformats.org/officeDocument/2006/relationships/image" Target="../media/image23.png"/><Relationship Id="rId77" Type="http://schemas.openxmlformats.org/officeDocument/2006/relationships/image" Target="../media/image12.svg"/><Relationship Id="rId8" Type="http://schemas.openxmlformats.org/officeDocument/2006/relationships/image" Target="../media/image17.png"/><Relationship Id="rId72" Type="http://schemas.openxmlformats.org/officeDocument/2006/relationships/image" Target="../media/image26.png"/><Relationship Id="rId3" Type="http://schemas.openxmlformats.org/officeDocument/2006/relationships/image" Target="../media/image13.png"/><Relationship Id="rId17" Type="http://schemas.openxmlformats.org/officeDocument/2006/relationships/image" Target="../media/image123.png"/><Relationship Id="rId67" Type="http://schemas.openxmlformats.org/officeDocument/2006/relationships/image" Target="../media/image21.png"/><Relationship Id="rId25" Type="http://schemas.openxmlformats.org/officeDocument/2006/relationships/image" Target="../media/image128.png"/><Relationship Id="rId59" Type="http://schemas.openxmlformats.org/officeDocument/2006/relationships/image" Target="../media/image124.png"/><Relationship Id="rId33" Type="http://schemas.openxmlformats.org/officeDocument/2006/relationships/image" Target="../media/image134.png"/><Relationship Id="rId70" Type="http://schemas.openxmlformats.org/officeDocument/2006/relationships/image" Target="../media/image24.png"/><Relationship Id="rId62" Type="http://schemas.openxmlformats.org/officeDocument/2006/relationships/image" Target="../media/image1120.png"/><Relationship Id="rId75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png"/><Relationship Id="rId63" Type="http://schemas.openxmlformats.org/officeDocument/2006/relationships/image" Target="../media/image1142.png"/><Relationship Id="rId50" Type="http://schemas.openxmlformats.org/officeDocument/2006/relationships/image" Target="../media/image144.png"/><Relationship Id="rId55" Type="http://schemas.openxmlformats.org/officeDocument/2006/relationships/image" Target="../media/image117.png"/><Relationship Id="rId68" Type="http://schemas.openxmlformats.org/officeDocument/2006/relationships/image" Target="../media/image35.png"/><Relationship Id="rId47" Type="http://schemas.openxmlformats.org/officeDocument/2006/relationships/image" Target="../media/image1360.png"/><Relationship Id="rId76" Type="http://schemas.openxmlformats.org/officeDocument/2006/relationships/image" Target="../media/image11.png"/><Relationship Id="rId7" Type="http://schemas.openxmlformats.org/officeDocument/2006/relationships/image" Target="../media/image17.png"/><Relationship Id="rId71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2.png"/><Relationship Id="rId29" Type="http://schemas.openxmlformats.org/officeDocument/2006/relationships/image" Target="../media/image131.png"/><Relationship Id="rId66" Type="http://schemas.openxmlformats.org/officeDocument/2006/relationships/image" Target="../media/image33.png"/><Relationship Id="rId58" Type="http://schemas.openxmlformats.org/officeDocument/2006/relationships/image" Target="../media/image121.png"/><Relationship Id="rId37" Type="http://schemas.openxmlformats.org/officeDocument/2006/relationships/image" Target="../media/image138.png"/><Relationship Id="rId74" Type="http://schemas.openxmlformats.org/officeDocument/2006/relationships/image" Target="../media/image41.png"/><Relationship Id="rId79" Type="http://schemas.openxmlformats.org/officeDocument/2006/relationships/image" Target="../media/image42.png"/><Relationship Id="rId5" Type="http://schemas.openxmlformats.org/officeDocument/2006/relationships/image" Target="../media/image30.png"/><Relationship Id="rId23" Type="http://schemas.openxmlformats.org/officeDocument/2006/relationships/image" Target="../media/image127.png"/><Relationship Id="rId57" Type="http://schemas.openxmlformats.org/officeDocument/2006/relationships/image" Target="../media/image119.png"/><Relationship Id="rId36" Type="http://schemas.openxmlformats.org/officeDocument/2006/relationships/image" Target="../media/image137.png"/><Relationship Id="rId61" Type="http://schemas.openxmlformats.org/officeDocument/2006/relationships/image" Target="../media/image145.png"/><Relationship Id="rId52" Type="http://schemas.openxmlformats.org/officeDocument/2006/relationships/image" Target="../media/image1141.png"/><Relationship Id="rId65" Type="http://schemas.openxmlformats.org/officeDocument/2006/relationships/image" Target="../media/image32.png"/><Relationship Id="rId19" Type="http://schemas.openxmlformats.org/officeDocument/2006/relationships/image" Target="../media/image125.png"/><Relationship Id="rId31" Type="http://schemas.openxmlformats.org/officeDocument/2006/relationships/image" Target="../media/image133.png"/><Relationship Id="rId73" Type="http://schemas.openxmlformats.org/officeDocument/2006/relationships/image" Target="../media/image40.png"/><Relationship Id="rId44" Type="http://schemas.openxmlformats.org/officeDocument/2006/relationships/image" Target="../media/image1180.png"/><Relationship Id="rId78" Type="http://schemas.openxmlformats.org/officeDocument/2006/relationships/image" Target="../media/image14.png"/><Relationship Id="rId81" Type="http://schemas.openxmlformats.org/officeDocument/2006/relationships/image" Target="../media/image135.png"/><Relationship Id="rId4" Type="http://schemas.openxmlformats.org/officeDocument/2006/relationships/image" Target="../media/image29.png"/><Relationship Id="rId43" Type="http://schemas.openxmlformats.org/officeDocument/2006/relationships/image" Target="../media/image114.png"/><Relationship Id="rId64" Type="http://schemas.openxmlformats.org/officeDocument/2006/relationships/image" Target="../media/image115.png"/><Relationship Id="rId22" Type="http://schemas.openxmlformats.org/officeDocument/2006/relationships/image" Target="../media/image126.png"/><Relationship Id="rId27" Type="http://schemas.openxmlformats.org/officeDocument/2006/relationships/image" Target="../media/image130.png"/><Relationship Id="rId30" Type="http://schemas.openxmlformats.org/officeDocument/2006/relationships/image" Target="../media/image132.png"/><Relationship Id="rId69" Type="http://schemas.openxmlformats.org/officeDocument/2006/relationships/image" Target="../media/image36.png"/><Relationship Id="rId77" Type="http://schemas.openxmlformats.org/officeDocument/2006/relationships/image" Target="../media/image12.svg"/><Relationship Id="rId72" Type="http://schemas.openxmlformats.org/officeDocument/2006/relationships/image" Target="../media/image39.png"/><Relationship Id="rId80" Type="http://schemas.openxmlformats.org/officeDocument/2006/relationships/image" Target="../media/image43.png"/><Relationship Id="rId3" Type="http://schemas.openxmlformats.org/officeDocument/2006/relationships/image" Target="../media/image13.png"/><Relationship Id="rId17" Type="http://schemas.openxmlformats.org/officeDocument/2006/relationships/image" Target="../media/image123.png"/><Relationship Id="rId67" Type="http://schemas.openxmlformats.org/officeDocument/2006/relationships/image" Target="../media/image34.png"/><Relationship Id="rId25" Type="http://schemas.openxmlformats.org/officeDocument/2006/relationships/image" Target="../media/image128.png"/><Relationship Id="rId59" Type="http://schemas.openxmlformats.org/officeDocument/2006/relationships/image" Target="../media/image124.png"/><Relationship Id="rId33" Type="http://schemas.openxmlformats.org/officeDocument/2006/relationships/image" Target="../media/image134.png"/><Relationship Id="rId70" Type="http://schemas.openxmlformats.org/officeDocument/2006/relationships/image" Target="../media/image37.png"/><Relationship Id="rId62" Type="http://schemas.openxmlformats.org/officeDocument/2006/relationships/image" Target="../media/image1120.png"/><Relationship Id="rId75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4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4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83644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altLang="ko-Kore-KR" sz="3200" dirty="0"/>
              <a:t>Not All Neighbors Matter: Point Distribution-Aware Pruning for 3D Point Cloud</a:t>
            </a:r>
            <a:endParaRPr sz="3200" dirty="0"/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49B64A21-0000-7746-B841-32EAFA3DB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42943"/>
              </p:ext>
            </p:extLst>
          </p:nvPr>
        </p:nvGraphicFramePr>
        <p:xfrm>
          <a:off x="1826197" y="2858780"/>
          <a:ext cx="5491605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535">
                  <a:extLst>
                    <a:ext uri="{9D8B030D-6E8A-4147-A177-3AD203B41FA5}">
                      <a16:colId xmlns:a16="http://schemas.microsoft.com/office/drawing/2014/main" val="1646275633"/>
                    </a:ext>
                  </a:extLst>
                </a:gridCol>
                <a:gridCol w="1830535">
                  <a:extLst>
                    <a:ext uri="{9D8B030D-6E8A-4147-A177-3AD203B41FA5}">
                      <a16:colId xmlns:a16="http://schemas.microsoft.com/office/drawing/2014/main" val="3709594899"/>
                    </a:ext>
                  </a:extLst>
                </a:gridCol>
                <a:gridCol w="1830535">
                  <a:extLst>
                    <a:ext uri="{9D8B030D-6E8A-4147-A177-3AD203B41FA5}">
                      <a16:colId xmlns:a16="http://schemas.microsoft.com/office/drawing/2014/main" val="3948139281"/>
                    </a:ext>
                  </a:extLst>
                </a:gridCol>
              </a:tblGrid>
              <a:tr h="31560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dirty="0">
                          <a:solidFill>
                            <a:srgbClr val="E5407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Yejin Lee </a:t>
                      </a:r>
                      <a:endParaRPr lang="ko-Kore-KR" altLang="en-US" sz="1500" b="1" dirty="0">
                        <a:solidFill>
                          <a:srgbClr val="E54073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Donghyun</a:t>
                      </a:r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Lee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JungUk</a:t>
                      </a:r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Hong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3527552377"/>
                  </a:ext>
                </a:extLst>
              </a:tr>
              <a:tr h="254757"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200" b="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Seoul National University</a:t>
                      </a:r>
                      <a:endParaRPr lang="ko-Kore-KR" altLang="en-US" sz="1200" b="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  <a:sym typeface="Arial"/>
                        </a:rPr>
                        <a:t>Seoul National University</a:t>
                      </a:r>
                      <a:endParaRPr kumimoji="0" lang="ko-Kore-KR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2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Yonsei University</a:t>
                      </a:r>
                      <a:endParaRPr lang="ko-Kore-KR" altLang="en-US" sz="12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/>
                </a:tc>
                <a:extLst>
                  <a:ext uri="{0D108BD9-81ED-4DB2-BD59-A6C34878D82A}">
                    <a16:rowId xmlns:a16="http://schemas.microsoft.com/office/drawing/2014/main" val="1337546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-US" altLang="ko-Kore-KR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yejinlee@snu.ac.kr</a:t>
                      </a:r>
                      <a:endParaRPr lang="ko-Kore-KR" alt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0000" marR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  </a:t>
                      </a:r>
                      <a:r>
                        <a:rPr lang="en-US" altLang="ko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eudh1206@snu.ac.kr </a:t>
                      </a:r>
                    </a:p>
                  </a:txBody>
                  <a:tcPr marL="90000" marR="0"/>
                </a:tc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junguk1616@gmail.com </a:t>
                      </a:r>
                    </a:p>
                  </a:txBody>
                  <a:tcPr marL="90000" marR="0"/>
                </a:tc>
                <a:extLst>
                  <a:ext uri="{0D108BD9-81ED-4DB2-BD59-A6C34878D82A}">
                    <a16:rowId xmlns:a16="http://schemas.microsoft.com/office/drawing/2014/main" val="2990842271"/>
                  </a:ext>
                </a:extLst>
              </a:tr>
            </a:tbl>
          </a:graphicData>
        </a:graphic>
      </p:graphicFrame>
      <p:pic>
        <p:nvPicPr>
          <p:cNvPr id="10" name="그래픽 9" descr="봉투 단색으로 채워진">
            <a:extLst>
              <a:ext uri="{FF2B5EF4-FFF2-40B4-BE49-F238E27FC236}">
                <a16:creationId xmlns:a16="http://schemas.microsoft.com/office/drawing/2014/main" id="{ABE9A0A9-7071-5340-ACB1-373EC56A8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5536" y="3469158"/>
            <a:ext cx="266371" cy="266371"/>
          </a:xfrm>
          <a:prstGeom prst="rect">
            <a:avLst/>
          </a:prstGeom>
        </p:spPr>
      </p:pic>
      <p:pic>
        <p:nvPicPr>
          <p:cNvPr id="5" name="그래픽 4" descr="봉투 단색으로 채워진">
            <a:extLst>
              <a:ext uri="{FF2B5EF4-FFF2-40B4-BE49-F238E27FC236}">
                <a16:creationId xmlns:a16="http://schemas.microsoft.com/office/drawing/2014/main" id="{296FE0B5-4AE9-D94F-BE49-80EE22F6E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8843" y="4437832"/>
            <a:ext cx="266371" cy="266371"/>
          </a:xfrm>
          <a:prstGeom prst="rect">
            <a:avLst/>
          </a:prstGeom>
        </p:spPr>
      </p:pic>
      <p:pic>
        <p:nvPicPr>
          <p:cNvPr id="6" name="그래픽 5" descr="봉투 단색으로 채워진">
            <a:extLst>
              <a:ext uri="{FF2B5EF4-FFF2-40B4-BE49-F238E27FC236}">
                <a16:creationId xmlns:a16="http://schemas.microsoft.com/office/drawing/2014/main" id="{DBED935E-DB9D-1E46-8290-8A08FBE1B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485" y="3469158"/>
            <a:ext cx="266371" cy="26637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29A528D-BDB3-53B7-B14D-E4E11F570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68328"/>
              </p:ext>
            </p:extLst>
          </p:nvPr>
        </p:nvGraphicFramePr>
        <p:xfrm>
          <a:off x="2743200" y="3830580"/>
          <a:ext cx="36576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053191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74360948"/>
                    </a:ext>
                  </a:extLst>
                </a:gridCol>
              </a:tblGrid>
              <a:tr h="22043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Jae W. Lee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altLang="ko-Kore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Hongil</a:t>
                      </a:r>
                      <a:r>
                        <a:rPr lang="en" altLang="ko-Kore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Yoon</a:t>
                      </a:r>
                      <a:endParaRPr lang="ko-Kore-KR" altLang="en-US" sz="15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896687"/>
                  </a:ext>
                </a:extLst>
              </a:tr>
              <a:tr h="220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  <a:sym typeface="Arial"/>
                        </a:rPr>
                        <a:t>Seoul National University</a:t>
                      </a:r>
                      <a:endParaRPr kumimoji="0" lang="ko-Kore-KR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2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Google</a:t>
                      </a:r>
                      <a:endParaRPr lang="ko-Kore-KR" altLang="en-US" sz="12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909128"/>
                  </a:ext>
                </a:extLst>
              </a:tr>
              <a:tr h="220437"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</a:t>
                      </a:r>
                      <a:r>
                        <a:rPr lang="en" altLang="ko-Kore-KR" sz="11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jaewlee@snu.ac.kr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" altLang="ko-Kore-KR" sz="11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hongilyoon@google.com</a:t>
                      </a:r>
                      <a:endParaRPr lang="en" altLang="ko-Kore-KR" sz="11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92577"/>
                  </a:ext>
                </a:extLst>
              </a:tr>
            </a:tbl>
          </a:graphicData>
        </a:graphic>
      </p:graphicFrame>
      <p:pic>
        <p:nvPicPr>
          <p:cNvPr id="14" name="그래픽 13" descr="봉투 단색으로 채워진">
            <a:extLst>
              <a:ext uri="{FF2B5EF4-FFF2-40B4-BE49-F238E27FC236}">
                <a16:creationId xmlns:a16="http://schemas.microsoft.com/office/drawing/2014/main" id="{E24D130E-E505-47E7-29A3-6DD6ED76C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2622" y="4437832"/>
            <a:ext cx="266371" cy="266371"/>
          </a:xfrm>
          <a:prstGeom prst="rect">
            <a:avLst/>
          </a:prstGeom>
        </p:spPr>
      </p:pic>
      <p:pic>
        <p:nvPicPr>
          <p:cNvPr id="15" name="그래픽 14" descr="봉투 단색으로 채워진">
            <a:extLst>
              <a:ext uri="{FF2B5EF4-FFF2-40B4-BE49-F238E27FC236}">
                <a16:creationId xmlns:a16="http://schemas.microsoft.com/office/drawing/2014/main" id="{DC3824DC-6B38-C3D2-C4D7-87A322D78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04" y="3469158"/>
            <a:ext cx="266371" cy="2663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794EF-9822-6803-727A-D68AEE8A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Analysis of Neighborhood Voxels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E59AE7BC-9866-C73C-0A3B-B6A7EFC8F6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52475"/>
                <a:ext cx="9414191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kumimoji="1" lang="en-US" altLang="ko-Kore-KR" b="0" dirty="0"/>
                  <a:t>       </a:t>
                </a:r>
                <a:r>
                  <a:rPr kumimoji="1" lang="en-US" altLang="ko-Kore-KR" sz="1600" b="0" dirty="0"/>
                  <a:t>Probability of having a neighbor for each neighborhood voxel</a:t>
                </a:r>
                <a:br>
                  <a:rPr kumimoji="1" lang="en-US" altLang="ko-Kore-KR" sz="1600" b="0" dirty="0"/>
                </a:b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ko-Kore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kumimoji="1" lang="en-US" altLang="ko-Kore-KR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ko-Kore-KR" sz="16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ore-K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1" lang="en-US" altLang="ko-Kore-K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ore-KR" sz="1600" i="1">
                                        <a:latin typeface="Cambria Math" panose="02040503050406030204" pitchFamily="18" charset="0"/>
                                      </a:rPr>
                                      <m:t>𝑐𝑒𝑛𝑡𝑒𝑟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  <m:r>
                      <a:rPr kumimoji="1" lang="en-US" altLang="ko-Kore-KR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ko-Kore-KR" sz="1600" b="1" i="1">
                        <a:latin typeface="Cambria Math" panose="02040503050406030204" pitchFamily="18" charset="0"/>
                      </a:rPr>
                      <m:t>𝒄𝒆𝒏𝒕𝒆𝒓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𝑟𝑒𝑠𝑖𝑑𝑒𝑠</m:t>
                    </m:r>
                  </m:oMath>
                </a14:m>
                <a:r>
                  <a:rPr kumimoji="1" lang="ko-KR" altLang="en-US" sz="1600" b="0" dirty="0"/>
                  <a:t>  </a:t>
                </a:r>
                <a:endParaRPr kumimoji="1" lang="en-US" altLang="ko-Kore-KR" sz="1600" b="0" dirty="0"/>
              </a:p>
              <a:p>
                <a:pPr marL="114300" indent="0">
                  <a:buNone/>
                </a:pPr>
                <a:endParaRPr kumimoji="1" lang="en-US" altLang="ko-Kore-KR" b="0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E59AE7BC-9866-C73C-0A3B-B6A7EFC8F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52475"/>
                <a:ext cx="9414191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C1BB60-9AB7-9BA9-E305-1B339F9DF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6279449-6E1D-B150-718C-D8B819F0C520}"/>
              </a:ext>
            </a:extLst>
          </p:cNvPr>
          <p:cNvGrpSpPr>
            <a:grpSpLocks noChangeAspect="1"/>
          </p:cNvGrpSpPr>
          <p:nvPr/>
        </p:nvGrpSpPr>
        <p:grpSpPr>
          <a:xfrm>
            <a:off x="2517132" y="2258934"/>
            <a:ext cx="4109736" cy="2281575"/>
            <a:chOff x="584927" y="2651515"/>
            <a:chExt cx="4109736" cy="2281575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E79A3D86-EDB5-8B04-F429-3E899B88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27" y="2651515"/>
              <a:ext cx="4109736" cy="2055766"/>
            </a:xfrm>
            <a:prstGeom prst="rect">
              <a:avLst/>
            </a:prstGeom>
          </p:spPr>
        </p:pic>
        <p:sp>
          <p:nvSpPr>
            <p:cNvPr id="27" name="모서리가 둥근 직사각형 26">
              <a:extLst>
                <a:ext uri="{FF2B5EF4-FFF2-40B4-BE49-F238E27FC236}">
                  <a16:creationId xmlns:a16="http://schemas.microsoft.com/office/drawing/2014/main" id="{6BF7A607-430A-AAC6-ED49-7368DA0D8D18}"/>
                </a:ext>
              </a:extLst>
            </p:cNvPr>
            <p:cNvSpPr/>
            <p:nvPr/>
          </p:nvSpPr>
          <p:spPr>
            <a:xfrm>
              <a:off x="1369032" y="4715688"/>
              <a:ext cx="2541525" cy="217402"/>
            </a:xfrm>
            <a:prstGeom prst="roundRect">
              <a:avLst>
                <a:gd name="adj" fmla="val 0"/>
              </a:avLst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R" sz="1200" b="1" kern="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41</a:t>
              </a:r>
              <a:r>
                <a:rPr kumimoji="1" lang="en-US" altLang="ko-KR" sz="1200" b="1" kern="0" baseline="300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th</a:t>
              </a:r>
              <a:r>
                <a:rPr kumimoji="1" lang="en-US" altLang="ko-KR" sz="1200" b="1" kern="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(last) layer of </a:t>
              </a:r>
              <a:r>
                <a:rPr kumimoji="1" lang="en-US" altLang="ko-KR" sz="12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Stanford</a:t>
              </a:r>
              <a:r>
                <a:rPr kumimoji="1" lang="en-US" altLang="ko-KR" sz="12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[1]</a:t>
              </a:r>
              <a:r>
                <a:rPr kumimoji="1" lang="en-US" altLang="ko-KR" sz="12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 Dataset</a:t>
              </a:r>
              <a:endParaRPr kumimoji="1" lang="ko-Kore-KR" altLang="en-US" sz="1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endParaRPr>
            </a:p>
          </p:txBody>
        </p:sp>
      </p:grpSp>
      <p:pic>
        <p:nvPicPr>
          <p:cNvPr id="30" name="그래픽 29" descr="오른쪽을 가리키는 검지  윤곽선">
            <a:extLst>
              <a:ext uri="{FF2B5EF4-FFF2-40B4-BE49-F238E27FC236}">
                <a16:creationId xmlns:a16="http://schemas.microsoft.com/office/drawing/2014/main" id="{C6106052-AEB0-3250-2210-746257D52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080" y="1185928"/>
            <a:ext cx="403865" cy="403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952E3-BE74-B2A6-246B-9F7A5796F73E}"/>
              </a:ext>
            </a:extLst>
          </p:cNvPr>
          <p:cNvSpPr txBox="1"/>
          <p:nvPr/>
        </p:nvSpPr>
        <p:spPr>
          <a:xfrm>
            <a:off x="107033" y="4579770"/>
            <a:ext cx="852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kumimoji="0" lang="en-US" altLang="ko-Kore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[1] I. </a:t>
            </a:r>
            <a:r>
              <a:rPr kumimoji="0" lang="en-US" altLang="ko-Kore-KR" sz="8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Armeni</a:t>
            </a:r>
            <a:r>
              <a:rPr kumimoji="0" lang="en-US" altLang="ko-Kore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et al., "3D Semantic Parsing of Large-Scale Indoor Spaces," 2016 IEEE Conference on Computer Vision and Pattern Recognition (CVPR), 2016, pp. 1534-1543</a:t>
            </a:r>
          </a:p>
        </p:txBody>
      </p:sp>
    </p:spTree>
    <p:extLst>
      <p:ext uri="{BB962C8B-B14F-4D97-AF65-F5344CB8AC3E}">
        <p14:creationId xmlns:p14="http://schemas.microsoft.com/office/powerpoint/2010/main" val="2638567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A18976F2-1B22-6B7D-2005-B1B3E1225E10}"/>
              </a:ext>
            </a:extLst>
          </p:cNvPr>
          <p:cNvGrpSpPr>
            <a:grpSpLocks noChangeAspect="1"/>
          </p:cNvGrpSpPr>
          <p:nvPr/>
        </p:nvGrpSpPr>
        <p:grpSpPr>
          <a:xfrm>
            <a:off x="398695" y="1747474"/>
            <a:ext cx="3813985" cy="2159480"/>
            <a:chOff x="591921" y="2598153"/>
            <a:chExt cx="4109736" cy="232693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A6D07FC-00D0-77A8-B40C-C745F5A4A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21" y="2598153"/>
              <a:ext cx="4109736" cy="2055766"/>
            </a:xfrm>
            <a:prstGeom prst="rect">
              <a:avLst/>
            </a:prstGeom>
          </p:spPr>
        </p:pic>
        <p:sp>
          <p:nvSpPr>
            <p:cNvPr id="13" name="모서리가 둥근 직사각형 12">
              <a:extLst>
                <a:ext uri="{FF2B5EF4-FFF2-40B4-BE49-F238E27FC236}">
                  <a16:creationId xmlns:a16="http://schemas.microsoft.com/office/drawing/2014/main" id="{4602C80A-AA4E-0ED4-38B6-3DD3486DA1BA}"/>
                </a:ext>
              </a:extLst>
            </p:cNvPr>
            <p:cNvSpPr/>
            <p:nvPr/>
          </p:nvSpPr>
          <p:spPr>
            <a:xfrm>
              <a:off x="1317135" y="4707686"/>
              <a:ext cx="2660671" cy="217402"/>
            </a:xfrm>
            <a:prstGeom prst="roundRect">
              <a:avLst>
                <a:gd name="adj" fmla="val 0"/>
              </a:avLst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R" sz="1200" b="1" kern="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41</a:t>
              </a:r>
              <a:r>
                <a:rPr kumimoji="1" lang="en-US" altLang="ko-KR" sz="1200" b="1" kern="0" baseline="300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th</a:t>
              </a:r>
              <a:r>
                <a:rPr kumimoji="1" lang="en-US" altLang="ko-KR" sz="1200" b="1" kern="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(last) layer of </a:t>
              </a:r>
              <a:r>
                <a:rPr kumimoji="1" lang="en-US" altLang="ko-KR" sz="12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Stanford</a:t>
              </a:r>
              <a:r>
                <a:rPr kumimoji="1" lang="en-US" altLang="ko-KR" sz="12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[1]</a:t>
              </a:r>
              <a:r>
                <a:rPr kumimoji="1" lang="en-US" altLang="ko-KR" sz="12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 Dataset</a:t>
              </a:r>
              <a:endParaRPr kumimoji="1" lang="ko-Kore-KR" altLang="en-US" sz="1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정육면체 103">
                <a:extLst>
                  <a:ext uri="{FF2B5EF4-FFF2-40B4-BE49-F238E27FC236}">
                    <a16:creationId xmlns:a16="http://schemas.microsoft.com/office/drawing/2014/main" id="{1D4D74D0-EFB8-3A4C-6E80-3A2FD879989A}"/>
                  </a:ext>
                </a:extLst>
              </p:cNvPr>
              <p:cNvSpPr/>
              <p:nvPr/>
            </p:nvSpPr>
            <p:spPr>
              <a:xfrm>
                <a:off x="7142558" y="3823814"/>
                <a:ext cx="398126" cy="398126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4" name="정육면체 103">
                <a:extLst>
                  <a:ext uri="{FF2B5EF4-FFF2-40B4-BE49-F238E27FC236}">
                    <a16:creationId xmlns:a16="http://schemas.microsoft.com/office/drawing/2014/main" id="{1D4D74D0-EFB8-3A4C-6E80-3A2FD8799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558" y="3823814"/>
                <a:ext cx="398126" cy="398126"/>
              </a:xfrm>
              <a:prstGeom prst="cube">
                <a:avLst/>
              </a:prstGeom>
              <a:blipFill>
                <a:blip r:embed="rId4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FE4794EF-9822-6803-727A-D68AEE8A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Clustering</a:t>
            </a:r>
            <a:r>
              <a:rPr kumimoji="1" lang="ko-KR" alt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ko-K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Neighborhood</a:t>
            </a:r>
            <a:r>
              <a:rPr kumimoji="1" lang="ko-KR" alt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1" lang="en-US" altLang="ko-K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Voxels</a:t>
            </a:r>
            <a:endParaRPr kumimoji="1" lang="ko-Kore-KR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C1BB60-9AB7-9BA9-E305-1B339F9DF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4A82ADD-A0DF-3E12-DB3B-B65AF13BADE8}"/>
              </a:ext>
            </a:extLst>
          </p:cNvPr>
          <p:cNvSpPr/>
          <p:nvPr/>
        </p:nvSpPr>
        <p:spPr>
          <a:xfrm>
            <a:off x="776817" y="2870369"/>
            <a:ext cx="1049217" cy="161801"/>
          </a:xfrm>
          <a:prstGeom prst="ellipse">
            <a:avLst/>
          </a:prstGeom>
          <a:noFill/>
          <a:ln w="19050"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ED6157D-C148-E25A-3C34-8E9ED4B2375C}"/>
              </a:ext>
            </a:extLst>
          </p:cNvPr>
          <p:cNvSpPr/>
          <p:nvPr/>
        </p:nvSpPr>
        <p:spPr>
          <a:xfrm>
            <a:off x="1797919" y="2739655"/>
            <a:ext cx="1049217" cy="161801"/>
          </a:xfrm>
          <a:prstGeom prst="ellipse">
            <a:avLst/>
          </a:prstGeom>
          <a:noFill/>
          <a:ln w="19050"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87547CD-E6CF-35F7-47C1-F94F19496BF3}"/>
              </a:ext>
            </a:extLst>
          </p:cNvPr>
          <p:cNvSpPr/>
          <p:nvPr/>
        </p:nvSpPr>
        <p:spPr>
          <a:xfrm>
            <a:off x="2798179" y="2478211"/>
            <a:ext cx="557760" cy="161801"/>
          </a:xfrm>
          <a:prstGeom prst="ellipse">
            <a:avLst/>
          </a:prstGeom>
          <a:noFill/>
          <a:ln w="19050"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A18A2D9-B9AB-1913-CD17-421AB28A5472}"/>
              </a:ext>
            </a:extLst>
          </p:cNvPr>
          <p:cNvSpPr/>
          <p:nvPr/>
        </p:nvSpPr>
        <p:spPr>
          <a:xfrm>
            <a:off x="3318349" y="2435197"/>
            <a:ext cx="278751" cy="161801"/>
          </a:xfrm>
          <a:prstGeom prst="ellipse">
            <a:avLst/>
          </a:prstGeom>
          <a:noFill/>
          <a:ln w="19050"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5" name="정육면체 14">
            <a:extLst>
              <a:ext uri="{FF2B5EF4-FFF2-40B4-BE49-F238E27FC236}">
                <a16:creationId xmlns:a16="http://schemas.microsoft.com/office/drawing/2014/main" id="{51967D05-A9DD-D2BC-F569-9125F1D19CAC}"/>
              </a:ext>
            </a:extLst>
          </p:cNvPr>
          <p:cNvSpPr/>
          <p:nvPr/>
        </p:nvSpPr>
        <p:spPr>
          <a:xfrm>
            <a:off x="6341986" y="2293198"/>
            <a:ext cx="441028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9" name="정육면체 18">
            <a:extLst>
              <a:ext uri="{FF2B5EF4-FFF2-40B4-BE49-F238E27FC236}">
                <a16:creationId xmlns:a16="http://schemas.microsoft.com/office/drawing/2014/main" id="{90F115A6-14C4-9AFC-5F2D-6DC070846016}"/>
              </a:ext>
            </a:extLst>
          </p:cNvPr>
          <p:cNvSpPr/>
          <p:nvPr/>
        </p:nvSpPr>
        <p:spPr>
          <a:xfrm>
            <a:off x="6233572" y="2401396"/>
            <a:ext cx="441028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정육면체 22">
                <a:extLst>
                  <a:ext uri="{FF2B5EF4-FFF2-40B4-BE49-F238E27FC236}">
                    <a16:creationId xmlns:a16="http://schemas.microsoft.com/office/drawing/2014/main" id="{B2D768C9-9D9D-2C6D-C396-3F411D412F46}"/>
                  </a:ext>
                </a:extLst>
              </p:cNvPr>
              <p:cNvSpPr/>
              <p:nvPr/>
            </p:nvSpPr>
            <p:spPr>
              <a:xfrm>
                <a:off x="6121854" y="2510241"/>
                <a:ext cx="441028" cy="441029"/>
              </a:xfrm>
              <a:prstGeom prst="cube">
                <a:avLst/>
              </a:prstGeom>
              <a:solidFill>
                <a:srgbClr val="D9D9D9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정육면체 22">
                <a:extLst>
                  <a:ext uri="{FF2B5EF4-FFF2-40B4-BE49-F238E27FC236}">
                    <a16:creationId xmlns:a16="http://schemas.microsoft.com/office/drawing/2014/main" id="{B2D768C9-9D9D-2C6D-C396-3F411D412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54" y="2510241"/>
                <a:ext cx="441028" cy="441029"/>
              </a:xfrm>
              <a:prstGeom prst="cube">
                <a:avLst/>
              </a:prstGeom>
              <a:blipFill>
                <a:blip r:embed="rId5"/>
                <a:stretch>
                  <a:fillRect l="-5405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정육면체 26">
            <a:extLst>
              <a:ext uri="{FF2B5EF4-FFF2-40B4-BE49-F238E27FC236}">
                <a16:creationId xmlns:a16="http://schemas.microsoft.com/office/drawing/2014/main" id="{2ACA53A6-A34F-50E3-B965-2D87E0D68BC9}"/>
              </a:ext>
            </a:extLst>
          </p:cNvPr>
          <p:cNvSpPr/>
          <p:nvPr/>
        </p:nvSpPr>
        <p:spPr>
          <a:xfrm>
            <a:off x="6671296" y="2293198"/>
            <a:ext cx="441028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28" name="정육면체 27">
            <a:extLst>
              <a:ext uri="{FF2B5EF4-FFF2-40B4-BE49-F238E27FC236}">
                <a16:creationId xmlns:a16="http://schemas.microsoft.com/office/drawing/2014/main" id="{B8AAEB10-3BD7-02CA-3428-89218FADA394}"/>
              </a:ext>
            </a:extLst>
          </p:cNvPr>
          <p:cNvSpPr/>
          <p:nvPr/>
        </p:nvSpPr>
        <p:spPr>
          <a:xfrm>
            <a:off x="6562882" y="2401396"/>
            <a:ext cx="441028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D8B15192-A68C-A0BA-C726-0DF27DF782FF}"/>
                  </a:ext>
                </a:extLst>
              </p:cNvPr>
              <p:cNvSpPr/>
              <p:nvPr/>
            </p:nvSpPr>
            <p:spPr>
              <a:xfrm>
                <a:off x="6451811" y="2510241"/>
                <a:ext cx="441028" cy="441029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D8B15192-A68C-A0BA-C726-0DF27DF7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811" y="2510241"/>
                <a:ext cx="441028" cy="441029"/>
              </a:xfrm>
              <a:prstGeom prst="cube">
                <a:avLst/>
              </a:prstGeom>
              <a:blipFill>
                <a:blip r:embed="rId6"/>
                <a:stretch>
                  <a:fillRect l="-5405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정육면체 36">
            <a:extLst>
              <a:ext uri="{FF2B5EF4-FFF2-40B4-BE49-F238E27FC236}">
                <a16:creationId xmlns:a16="http://schemas.microsoft.com/office/drawing/2014/main" id="{4E42F05C-3F2A-821A-6ABD-D2345D637F8B}"/>
              </a:ext>
            </a:extLst>
          </p:cNvPr>
          <p:cNvSpPr/>
          <p:nvPr/>
        </p:nvSpPr>
        <p:spPr>
          <a:xfrm>
            <a:off x="7003939" y="2293198"/>
            <a:ext cx="441029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C3782FA-BF6F-69EA-FBEF-FC0423554A03}"/>
                  </a:ext>
                </a:extLst>
              </p:cNvPr>
              <p:cNvSpPr/>
              <p:nvPr/>
            </p:nvSpPr>
            <p:spPr>
              <a:xfrm>
                <a:off x="7225100" y="2328548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C3782FA-BF6F-69EA-FBEF-FC0423554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00" y="2328548"/>
                <a:ext cx="341145" cy="359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정육면체 34">
            <a:extLst>
              <a:ext uri="{FF2B5EF4-FFF2-40B4-BE49-F238E27FC236}">
                <a16:creationId xmlns:a16="http://schemas.microsoft.com/office/drawing/2014/main" id="{D59FD74B-B700-28F3-767D-D1D862E9233F}"/>
              </a:ext>
            </a:extLst>
          </p:cNvPr>
          <p:cNvSpPr/>
          <p:nvPr/>
        </p:nvSpPr>
        <p:spPr>
          <a:xfrm>
            <a:off x="6892839" y="2402043"/>
            <a:ext cx="441029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2C3E181-6066-F14C-98B1-3B951D7DB353}"/>
                  </a:ext>
                </a:extLst>
              </p:cNvPr>
              <p:cNvSpPr/>
              <p:nvPr/>
            </p:nvSpPr>
            <p:spPr>
              <a:xfrm>
                <a:off x="7114280" y="2436092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2C3E181-6066-F14C-98B1-3B951D7DB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280" y="2436092"/>
                <a:ext cx="341145" cy="359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정육면체 32">
                <a:extLst>
                  <a:ext uri="{FF2B5EF4-FFF2-40B4-BE49-F238E27FC236}">
                    <a16:creationId xmlns:a16="http://schemas.microsoft.com/office/drawing/2014/main" id="{986DF834-8BC4-E9F6-95CC-02696CD923D1}"/>
                  </a:ext>
                </a:extLst>
              </p:cNvPr>
              <p:cNvSpPr/>
              <p:nvPr/>
            </p:nvSpPr>
            <p:spPr>
              <a:xfrm>
                <a:off x="6781121" y="2510241"/>
                <a:ext cx="441028" cy="441029"/>
              </a:xfrm>
              <a:prstGeom prst="cube">
                <a:avLst/>
              </a:prstGeom>
              <a:solidFill>
                <a:srgbClr val="D9D9D9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𝟐𝟒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정육면체 32">
                <a:extLst>
                  <a:ext uri="{FF2B5EF4-FFF2-40B4-BE49-F238E27FC236}">
                    <a16:creationId xmlns:a16="http://schemas.microsoft.com/office/drawing/2014/main" id="{986DF834-8BC4-E9F6-95CC-02696CD92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21" y="2510241"/>
                <a:ext cx="441028" cy="441029"/>
              </a:xfrm>
              <a:prstGeom prst="cube">
                <a:avLst/>
              </a:prstGeom>
              <a:blipFill>
                <a:blip r:embed="rId9"/>
                <a:stretch>
                  <a:fillRect l="-5405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5253D4F-7770-BD8D-98A8-09465F69FDB0}"/>
                  </a:ext>
                </a:extLst>
              </p:cNvPr>
              <p:cNvSpPr/>
              <p:nvPr/>
            </p:nvSpPr>
            <p:spPr>
              <a:xfrm>
                <a:off x="7001794" y="2543198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𝟐𝟒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5253D4F-7770-BD8D-98A8-09465F69F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94" y="2543198"/>
                <a:ext cx="341145" cy="359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정육면체 39">
            <a:extLst>
              <a:ext uri="{FF2B5EF4-FFF2-40B4-BE49-F238E27FC236}">
                <a16:creationId xmlns:a16="http://schemas.microsoft.com/office/drawing/2014/main" id="{DF8866AC-0124-A152-00D2-193188A2775C}"/>
              </a:ext>
            </a:extLst>
          </p:cNvPr>
          <p:cNvSpPr/>
          <p:nvPr/>
        </p:nvSpPr>
        <p:spPr>
          <a:xfrm>
            <a:off x="6342348" y="1961946"/>
            <a:ext cx="441029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41" name="정육면체 40">
            <a:extLst>
              <a:ext uri="{FF2B5EF4-FFF2-40B4-BE49-F238E27FC236}">
                <a16:creationId xmlns:a16="http://schemas.microsoft.com/office/drawing/2014/main" id="{69386F63-6D07-8621-0D57-C0CCD4DA2E82}"/>
              </a:ext>
            </a:extLst>
          </p:cNvPr>
          <p:cNvSpPr/>
          <p:nvPr/>
        </p:nvSpPr>
        <p:spPr>
          <a:xfrm>
            <a:off x="6233287" y="2070791"/>
            <a:ext cx="441029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정육면체 41">
                <a:extLst>
                  <a:ext uri="{FF2B5EF4-FFF2-40B4-BE49-F238E27FC236}">
                    <a16:creationId xmlns:a16="http://schemas.microsoft.com/office/drawing/2014/main" id="{FD56447C-3C4B-04D8-1BE6-5B4324D51563}"/>
                  </a:ext>
                </a:extLst>
              </p:cNvPr>
              <p:cNvSpPr/>
              <p:nvPr/>
            </p:nvSpPr>
            <p:spPr>
              <a:xfrm>
                <a:off x="6120566" y="2182293"/>
                <a:ext cx="441029" cy="441029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정육면체 41">
                <a:extLst>
                  <a:ext uri="{FF2B5EF4-FFF2-40B4-BE49-F238E27FC236}">
                    <a16:creationId xmlns:a16="http://schemas.microsoft.com/office/drawing/2014/main" id="{FD56447C-3C4B-04D8-1BE6-5B4324D51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66" y="2182293"/>
                <a:ext cx="441029" cy="441029"/>
              </a:xfrm>
              <a:prstGeom prst="cube">
                <a:avLst/>
              </a:prstGeom>
              <a:blipFill>
                <a:blip r:embed="rId11"/>
                <a:stretch>
                  <a:fillRect l="-5556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정육면체 42">
            <a:extLst>
              <a:ext uri="{FF2B5EF4-FFF2-40B4-BE49-F238E27FC236}">
                <a16:creationId xmlns:a16="http://schemas.microsoft.com/office/drawing/2014/main" id="{3231676D-86FE-BF82-87AC-C584593DCF78}"/>
              </a:ext>
            </a:extLst>
          </p:cNvPr>
          <p:cNvSpPr/>
          <p:nvPr/>
        </p:nvSpPr>
        <p:spPr>
          <a:xfrm>
            <a:off x="6671658" y="1961946"/>
            <a:ext cx="441029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44" name="정육면체 43">
            <a:extLst>
              <a:ext uri="{FF2B5EF4-FFF2-40B4-BE49-F238E27FC236}">
                <a16:creationId xmlns:a16="http://schemas.microsoft.com/office/drawing/2014/main" id="{9782C7DA-E5C8-3F4B-E1F3-33425586B43E}"/>
              </a:ext>
            </a:extLst>
          </p:cNvPr>
          <p:cNvSpPr/>
          <p:nvPr/>
        </p:nvSpPr>
        <p:spPr>
          <a:xfrm>
            <a:off x="6562598" y="2070791"/>
            <a:ext cx="441029" cy="441029"/>
          </a:xfrm>
          <a:prstGeom prst="cube">
            <a:avLst/>
          </a:prstGeom>
          <a:solidFill>
            <a:srgbClr val="D9D9D9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정육면체 44">
                <a:extLst>
                  <a:ext uri="{FF2B5EF4-FFF2-40B4-BE49-F238E27FC236}">
                    <a16:creationId xmlns:a16="http://schemas.microsoft.com/office/drawing/2014/main" id="{C5FD8767-377E-13D6-62B0-983650AB589F}"/>
                  </a:ext>
                </a:extLst>
              </p:cNvPr>
              <p:cNvSpPr/>
              <p:nvPr/>
            </p:nvSpPr>
            <p:spPr>
              <a:xfrm>
                <a:off x="6451582" y="2182293"/>
                <a:ext cx="441029" cy="441029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5" name="정육면체 44">
                <a:extLst>
                  <a:ext uri="{FF2B5EF4-FFF2-40B4-BE49-F238E27FC236}">
                    <a16:creationId xmlns:a16="http://schemas.microsoft.com/office/drawing/2014/main" id="{C5FD8767-377E-13D6-62B0-983650AB5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82" y="2182293"/>
                <a:ext cx="441029" cy="441029"/>
              </a:xfrm>
              <a:prstGeom prst="cube">
                <a:avLst/>
              </a:prstGeom>
              <a:blipFill>
                <a:blip r:embed="rId12"/>
                <a:stretch>
                  <a:fillRect l="-8108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정육면체 52">
            <a:extLst>
              <a:ext uri="{FF2B5EF4-FFF2-40B4-BE49-F238E27FC236}">
                <a16:creationId xmlns:a16="http://schemas.microsoft.com/office/drawing/2014/main" id="{7BA894EC-2BC4-5CD5-7ACA-15045C7E692C}"/>
              </a:ext>
            </a:extLst>
          </p:cNvPr>
          <p:cNvSpPr/>
          <p:nvPr/>
        </p:nvSpPr>
        <p:spPr>
          <a:xfrm>
            <a:off x="7002792" y="1961779"/>
            <a:ext cx="441028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7E73E3CD-AB26-E693-E4B9-C9AA6A73CBBE}"/>
                  </a:ext>
                </a:extLst>
              </p:cNvPr>
              <p:cNvSpPr/>
              <p:nvPr/>
            </p:nvSpPr>
            <p:spPr>
              <a:xfrm>
                <a:off x="7224017" y="1976033"/>
                <a:ext cx="341144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7E73E3CD-AB26-E693-E4B9-C9AA6A73C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017" y="1976033"/>
                <a:ext cx="341144" cy="3596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정육면체 50">
            <a:extLst>
              <a:ext uri="{FF2B5EF4-FFF2-40B4-BE49-F238E27FC236}">
                <a16:creationId xmlns:a16="http://schemas.microsoft.com/office/drawing/2014/main" id="{249F1B4B-80FA-CC70-2669-2AC255BE4985}"/>
              </a:ext>
            </a:extLst>
          </p:cNvPr>
          <p:cNvSpPr/>
          <p:nvPr/>
        </p:nvSpPr>
        <p:spPr>
          <a:xfrm>
            <a:off x="6892555" y="2070791"/>
            <a:ext cx="441029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27137CD7-3415-8B36-6F6E-DE6F96AFA5DC}"/>
                  </a:ext>
                </a:extLst>
              </p:cNvPr>
              <p:cNvSpPr/>
              <p:nvPr/>
            </p:nvSpPr>
            <p:spPr>
              <a:xfrm>
                <a:off x="7118512" y="2082156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27137CD7-3415-8B36-6F6E-DE6F96AFA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512" y="2082156"/>
                <a:ext cx="341145" cy="359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정육면체 48">
                <a:extLst>
                  <a:ext uri="{FF2B5EF4-FFF2-40B4-BE49-F238E27FC236}">
                    <a16:creationId xmlns:a16="http://schemas.microsoft.com/office/drawing/2014/main" id="{AC4CB0D9-8D21-4E55-6BEB-AA200374C8DE}"/>
                  </a:ext>
                </a:extLst>
              </p:cNvPr>
              <p:cNvSpPr/>
              <p:nvPr/>
            </p:nvSpPr>
            <p:spPr>
              <a:xfrm>
                <a:off x="6780892" y="2182293"/>
                <a:ext cx="441028" cy="441029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9" name="정육면체 48">
                <a:extLst>
                  <a:ext uri="{FF2B5EF4-FFF2-40B4-BE49-F238E27FC236}">
                    <a16:creationId xmlns:a16="http://schemas.microsoft.com/office/drawing/2014/main" id="{AC4CB0D9-8D21-4E55-6BEB-AA200374C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92" y="2182293"/>
                <a:ext cx="441028" cy="441029"/>
              </a:xfrm>
              <a:prstGeom prst="cube">
                <a:avLst/>
              </a:prstGeom>
              <a:blipFill>
                <a:blip r:embed="rId15"/>
                <a:stretch>
                  <a:fillRect l="-8108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0B53F2D6-239F-7B4B-96AC-82DF07267BE4}"/>
                  </a:ext>
                </a:extLst>
              </p:cNvPr>
              <p:cNvSpPr/>
              <p:nvPr/>
            </p:nvSpPr>
            <p:spPr>
              <a:xfrm>
                <a:off x="7006026" y="2189262"/>
                <a:ext cx="341144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0B53F2D6-239F-7B4B-96AC-82DF07267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026" y="2189262"/>
                <a:ext cx="341144" cy="3596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정육면체 83">
            <a:extLst>
              <a:ext uri="{FF2B5EF4-FFF2-40B4-BE49-F238E27FC236}">
                <a16:creationId xmlns:a16="http://schemas.microsoft.com/office/drawing/2014/main" id="{2B3085DF-F3E2-1905-C8D3-507A4818B41B}"/>
              </a:ext>
            </a:extLst>
          </p:cNvPr>
          <p:cNvSpPr/>
          <p:nvPr/>
        </p:nvSpPr>
        <p:spPr>
          <a:xfrm>
            <a:off x="6340422" y="1628585"/>
            <a:ext cx="441029" cy="441029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70C33AF1-0122-92D9-BC99-D4A443A6C411}"/>
                  </a:ext>
                </a:extLst>
              </p:cNvPr>
              <p:cNvSpPr/>
              <p:nvPr/>
            </p:nvSpPr>
            <p:spPr>
              <a:xfrm>
                <a:off x="6414730" y="1497665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70C33AF1-0122-92D9-BC99-D4A443A6C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30" y="1497665"/>
                <a:ext cx="341145" cy="3596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정육면체 81">
            <a:extLst>
              <a:ext uri="{FF2B5EF4-FFF2-40B4-BE49-F238E27FC236}">
                <a16:creationId xmlns:a16="http://schemas.microsoft.com/office/drawing/2014/main" id="{68D03DBD-7FF1-D86C-3810-B124E7892CA4}"/>
              </a:ext>
            </a:extLst>
          </p:cNvPr>
          <p:cNvSpPr/>
          <p:nvPr/>
        </p:nvSpPr>
        <p:spPr>
          <a:xfrm>
            <a:off x="6231501" y="1739892"/>
            <a:ext cx="441029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5AFEC50C-87DA-0ED1-0032-7C3D6AFF1AF5}"/>
                  </a:ext>
                </a:extLst>
              </p:cNvPr>
              <p:cNvSpPr/>
              <p:nvPr/>
            </p:nvSpPr>
            <p:spPr>
              <a:xfrm>
                <a:off x="6295877" y="1604308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5AFEC50C-87DA-0ED1-0032-7C3D6AFF1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877" y="1604308"/>
                <a:ext cx="341145" cy="3596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정육면체 79">
                <a:extLst>
                  <a:ext uri="{FF2B5EF4-FFF2-40B4-BE49-F238E27FC236}">
                    <a16:creationId xmlns:a16="http://schemas.microsoft.com/office/drawing/2014/main" id="{7D00EE32-F823-3423-6054-437835EA25B6}"/>
                  </a:ext>
                </a:extLst>
              </p:cNvPr>
              <p:cNvSpPr/>
              <p:nvPr/>
            </p:nvSpPr>
            <p:spPr>
              <a:xfrm>
                <a:off x="6120565" y="1850445"/>
                <a:ext cx="441029" cy="441029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𝟐𝟎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0" name="정육면체 79">
                <a:extLst>
                  <a:ext uri="{FF2B5EF4-FFF2-40B4-BE49-F238E27FC236}">
                    <a16:creationId xmlns:a16="http://schemas.microsoft.com/office/drawing/2014/main" id="{7D00EE32-F823-3423-6054-437835EA2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65" y="1850445"/>
                <a:ext cx="441029" cy="441029"/>
              </a:xfrm>
              <a:prstGeom prst="cube">
                <a:avLst/>
              </a:prstGeom>
              <a:blipFill>
                <a:blip r:embed="rId19"/>
                <a:stretch>
                  <a:fillRect l="-5556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E59378BD-3F9E-6DE6-399D-903C07170405}"/>
                  </a:ext>
                </a:extLst>
              </p:cNvPr>
              <p:cNvSpPr/>
              <p:nvPr/>
            </p:nvSpPr>
            <p:spPr>
              <a:xfrm>
                <a:off x="6204724" y="1716883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𝟐𝟎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E59378BD-3F9E-6DE6-399D-903C0717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724" y="1716883"/>
                <a:ext cx="341145" cy="3596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정육면체 77">
            <a:extLst>
              <a:ext uri="{FF2B5EF4-FFF2-40B4-BE49-F238E27FC236}">
                <a16:creationId xmlns:a16="http://schemas.microsoft.com/office/drawing/2014/main" id="{EF584443-7DE0-6A74-59D1-D5A98083164B}"/>
              </a:ext>
            </a:extLst>
          </p:cNvPr>
          <p:cNvSpPr/>
          <p:nvPr/>
        </p:nvSpPr>
        <p:spPr>
          <a:xfrm>
            <a:off x="6669732" y="1628586"/>
            <a:ext cx="441029" cy="441028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E88DF60F-98DC-EBA5-FC0D-7A905B958B7E}"/>
                  </a:ext>
                </a:extLst>
              </p:cNvPr>
              <p:cNvSpPr/>
              <p:nvPr/>
            </p:nvSpPr>
            <p:spPr>
              <a:xfrm>
                <a:off x="6726827" y="1501856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E88DF60F-98DC-EBA5-FC0D-7A905B958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827" y="1501856"/>
                <a:ext cx="341145" cy="3596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정육면체 75">
            <a:extLst>
              <a:ext uri="{FF2B5EF4-FFF2-40B4-BE49-F238E27FC236}">
                <a16:creationId xmlns:a16="http://schemas.microsoft.com/office/drawing/2014/main" id="{7C685341-A0D6-AEB9-182E-F25E82B53A8E}"/>
              </a:ext>
            </a:extLst>
          </p:cNvPr>
          <p:cNvSpPr/>
          <p:nvPr/>
        </p:nvSpPr>
        <p:spPr>
          <a:xfrm>
            <a:off x="6558209" y="1739893"/>
            <a:ext cx="441029" cy="441028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0FB6AF1E-48D1-B7BD-ECEB-BFD13201363F}"/>
                  </a:ext>
                </a:extLst>
              </p:cNvPr>
              <p:cNvSpPr/>
              <p:nvPr/>
            </p:nvSpPr>
            <p:spPr>
              <a:xfrm>
                <a:off x="6607975" y="1608499"/>
                <a:ext cx="341145" cy="359641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𝟏𝟒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0FB6AF1E-48D1-B7BD-ECEB-BFD132013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75" y="1608499"/>
                <a:ext cx="341145" cy="3596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정육면체 73">
                <a:extLst>
                  <a:ext uri="{FF2B5EF4-FFF2-40B4-BE49-F238E27FC236}">
                    <a16:creationId xmlns:a16="http://schemas.microsoft.com/office/drawing/2014/main" id="{61D1D464-983A-9E59-B833-838A76202924}"/>
                  </a:ext>
                </a:extLst>
              </p:cNvPr>
              <p:cNvSpPr/>
              <p:nvPr/>
            </p:nvSpPr>
            <p:spPr>
              <a:xfrm>
                <a:off x="6452478" y="1850446"/>
                <a:ext cx="441029" cy="441028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4" name="정육면체 73">
                <a:extLst>
                  <a:ext uri="{FF2B5EF4-FFF2-40B4-BE49-F238E27FC236}">
                    <a16:creationId xmlns:a16="http://schemas.microsoft.com/office/drawing/2014/main" id="{61D1D464-983A-9E59-B833-838A76202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78" y="1850446"/>
                <a:ext cx="441029" cy="441028"/>
              </a:xfrm>
              <a:prstGeom prst="cube">
                <a:avLst/>
              </a:prstGeom>
              <a:blipFill>
                <a:blip r:embed="rId23"/>
                <a:stretch>
                  <a:fillRect l="-8108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C3C20B94-927B-B5DD-03F7-9A8DC9E3E717}"/>
                  </a:ext>
                </a:extLst>
              </p:cNvPr>
              <p:cNvSpPr/>
              <p:nvPr/>
            </p:nvSpPr>
            <p:spPr>
              <a:xfrm>
                <a:off x="6516822" y="1721074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C3C20B94-927B-B5DD-03F7-9A8DC9E3E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22" y="1721074"/>
                <a:ext cx="341145" cy="35964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정육면체 70">
            <a:extLst>
              <a:ext uri="{FF2B5EF4-FFF2-40B4-BE49-F238E27FC236}">
                <a16:creationId xmlns:a16="http://schemas.microsoft.com/office/drawing/2014/main" id="{E53708DA-B955-C2AE-5B22-0B8277C8E0B0}"/>
              </a:ext>
            </a:extLst>
          </p:cNvPr>
          <p:cNvSpPr/>
          <p:nvPr/>
        </p:nvSpPr>
        <p:spPr>
          <a:xfrm>
            <a:off x="7002446" y="1628110"/>
            <a:ext cx="441029" cy="441029"/>
          </a:xfrm>
          <a:prstGeom prst="cube">
            <a:avLst/>
          </a:prstGeom>
          <a:solidFill>
            <a:srgbClr val="D9D9D9">
              <a:alpha val="29804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EFE4AB05-A64B-5D53-02C9-14546CB813DE}"/>
                  </a:ext>
                </a:extLst>
              </p:cNvPr>
              <p:cNvSpPr/>
              <p:nvPr/>
            </p:nvSpPr>
            <p:spPr>
              <a:xfrm>
                <a:off x="7225101" y="1632732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EFE4AB05-A64B-5D53-02C9-14546CB81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01" y="1632732"/>
                <a:ext cx="341145" cy="3596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FF0901DA-2F72-2C3E-8396-BA2C08342FAF}"/>
                  </a:ext>
                </a:extLst>
              </p:cNvPr>
              <p:cNvSpPr/>
              <p:nvPr/>
            </p:nvSpPr>
            <p:spPr>
              <a:xfrm>
                <a:off x="7057567" y="1502885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FF0901DA-2F72-2C3E-8396-BA2C0834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567" y="1502885"/>
                <a:ext cx="341145" cy="35964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정육면체 67">
            <a:extLst>
              <a:ext uri="{FF2B5EF4-FFF2-40B4-BE49-F238E27FC236}">
                <a16:creationId xmlns:a16="http://schemas.microsoft.com/office/drawing/2014/main" id="{2449C024-92D3-B9AA-6A9A-7C4CFBDA4EAE}"/>
              </a:ext>
            </a:extLst>
          </p:cNvPr>
          <p:cNvSpPr/>
          <p:nvPr/>
        </p:nvSpPr>
        <p:spPr>
          <a:xfrm>
            <a:off x="6890122" y="1739893"/>
            <a:ext cx="441029" cy="441029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11A87410-C083-9898-8F7F-78BD1A1A9D13}"/>
                  </a:ext>
                </a:extLst>
              </p:cNvPr>
              <p:cNvSpPr/>
              <p:nvPr/>
            </p:nvSpPr>
            <p:spPr>
              <a:xfrm>
                <a:off x="7113803" y="1744031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11A87410-C083-9898-8F7F-78BD1A1A9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03" y="1744031"/>
                <a:ext cx="341145" cy="35964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9156FB0D-618A-5FE2-13E1-9C919778B85E}"/>
                  </a:ext>
                </a:extLst>
              </p:cNvPr>
              <p:cNvSpPr/>
              <p:nvPr/>
            </p:nvSpPr>
            <p:spPr>
              <a:xfrm>
                <a:off x="6938715" y="1609529"/>
                <a:ext cx="341145" cy="35964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9156FB0D-618A-5FE2-13E1-9C919778B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715" y="1609529"/>
                <a:ext cx="341145" cy="35964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정육면체 64">
                <a:extLst>
                  <a:ext uri="{FF2B5EF4-FFF2-40B4-BE49-F238E27FC236}">
                    <a16:creationId xmlns:a16="http://schemas.microsoft.com/office/drawing/2014/main" id="{DC0B0853-BC44-1448-2D53-7F9B1151A7F1}"/>
                  </a:ext>
                </a:extLst>
              </p:cNvPr>
              <p:cNvSpPr/>
              <p:nvPr/>
            </p:nvSpPr>
            <p:spPr>
              <a:xfrm>
                <a:off x="6782490" y="1850446"/>
                <a:ext cx="441029" cy="441028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5" name="정육면체 64">
                <a:extLst>
                  <a:ext uri="{FF2B5EF4-FFF2-40B4-BE49-F238E27FC236}">
                    <a16:creationId xmlns:a16="http://schemas.microsoft.com/office/drawing/2014/main" id="{DC0B0853-BC44-1448-2D53-7F9B1151A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490" y="1850446"/>
                <a:ext cx="441029" cy="441028"/>
              </a:xfrm>
              <a:prstGeom prst="cube">
                <a:avLst/>
              </a:prstGeom>
              <a:blipFill>
                <a:blip r:embed="rId29"/>
                <a:stretch>
                  <a:fillRect l="-5405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A7E69BAA-C193-55EB-B453-A6B0A976A315}"/>
                  </a:ext>
                </a:extLst>
              </p:cNvPr>
              <p:cNvSpPr/>
              <p:nvPr/>
            </p:nvSpPr>
            <p:spPr>
              <a:xfrm>
                <a:off x="7005512" y="1855438"/>
                <a:ext cx="341145" cy="359641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A7E69BAA-C193-55EB-B453-A6B0A976A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512" y="1855438"/>
                <a:ext cx="341145" cy="3596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882F8245-5373-C805-2673-D54925A1D3EC}"/>
                  </a:ext>
                </a:extLst>
              </p:cNvPr>
              <p:cNvSpPr/>
              <p:nvPr/>
            </p:nvSpPr>
            <p:spPr>
              <a:xfrm>
                <a:off x="6847561" y="1722104"/>
                <a:ext cx="341145" cy="359641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882F8245-5373-C805-2673-D54925A1D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61" y="1722104"/>
                <a:ext cx="341145" cy="3596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그룹 85">
            <a:extLst>
              <a:ext uri="{FF2B5EF4-FFF2-40B4-BE49-F238E27FC236}">
                <a16:creationId xmlns:a16="http://schemas.microsoft.com/office/drawing/2014/main" id="{9A69CE37-8ABA-DB62-FAFD-0FD33544E54A}"/>
              </a:ext>
            </a:extLst>
          </p:cNvPr>
          <p:cNvGrpSpPr>
            <a:grpSpLocks noChangeAspect="1"/>
          </p:cNvGrpSpPr>
          <p:nvPr/>
        </p:nvGrpSpPr>
        <p:grpSpPr>
          <a:xfrm>
            <a:off x="7963821" y="3421387"/>
            <a:ext cx="1099154" cy="589597"/>
            <a:chOff x="4977384" y="1385005"/>
            <a:chExt cx="1501579" cy="805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정육면체 86">
                  <a:extLst>
                    <a:ext uri="{FF2B5EF4-FFF2-40B4-BE49-F238E27FC236}">
                      <a16:creationId xmlns:a16="http://schemas.microsoft.com/office/drawing/2014/main" id="{6A6358F1-22A6-BF5A-C341-CEED216EF472}"/>
                    </a:ext>
                  </a:extLst>
                </p:cNvPr>
                <p:cNvSpPr/>
                <p:nvPr/>
              </p:nvSpPr>
              <p:spPr>
                <a:xfrm>
                  <a:off x="4977384" y="151827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</m:t>
                            </m:r>
                            <m:r>
                              <a:rPr kumimoji="1" lang="en-US" altLang="ko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Arial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정육면체 4">
                  <a:extLst>
                    <a:ext uri="{FF2B5EF4-FFF2-40B4-BE49-F238E27FC236}">
                      <a16:creationId xmlns:a16="http://schemas.microsoft.com/office/drawing/2014/main" id="{5190689C-F7DB-D8B0-7306-B110AC7B97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384" y="1518276"/>
                  <a:ext cx="540000" cy="540000"/>
                </a:xfrm>
                <a:prstGeom prst="cube">
                  <a:avLst/>
                </a:prstGeom>
                <a:blipFill>
                  <a:blip r:embed="rId81"/>
                  <a:stretch>
                    <a:fillRect l="-6818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정육면체 87">
              <a:extLst>
                <a:ext uri="{FF2B5EF4-FFF2-40B4-BE49-F238E27FC236}">
                  <a16:creationId xmlns:a16="http://schemas.microsoft.com/office/drawing/2014/main" id="{F6F32C96-D13A-12D3-32B9-211E609B9DCF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89" name="정육면체 88">
              <a:extLst>
                <a:ext uri="{FF2B5EF4-FFF2-40B4-BE49-F238E27FC236}">
                  <a16:creationId xmlns:a16="http://schemas.microsoft.com/office/drawing/2014/main" id="{CA2DCD29-7CD1-4A0F-0B72-B56A9740C663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정육면체 89">
                  <a:extLst>
                    <a:ext uri="{FF2B5EF4-FFF2-40B4-BE49-F238E27FC236}">
                      <a16:creationId xmlns:a16="http://schemas.microsoft.com/office/drawing/2014/main" id="{1C583F21-CD10-0638-6B28-48831E44FF44}"/>
                    </a:ext>
                  </a:extLst>
                </p:cNvPr>
                <p:cNvSpPr/>
                <p:nvPr/>
              </p:nvSpPr>
              <p:spPr>
                <a:xfrm>
                  <a:off x="5244666" y="165046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𝟐𝟐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" name="정육면체 7">
                  <a:extLst>
                    <a:ext uri="{FF2B5EF4-FFF2-40B4-BE49-F238E27FC236}">
                      <a16:creationId xmlns:a16="http://schemas.microsoft.com/office/drawing/2014/main" id="{3A4A291B-F75D-A26E-62F8-5018843F5F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666" y="1650467"/>
                  <a:ext cx="540000" cy="540000"/>
                </a:xfrm>
                <a:prstGeom prst="cube">
                  <a:avLst/>
                </a:prstGeom>
                <a:blipFill>
                  <a:blip r:embed="rId82"/>
                  <a:stretch>
                    <a:fillRect l="-6818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656846F4-B907-5D3D-2730-E86EDB8A482E}"/>
                </a:ext>
              </a:extLst>
            </p:cNvPr>
            <p:cNvGrpSpPr/>
            <p:nvPr/>
          </p:nvGrpSpPr>
          <p:grpSpPr>
            <a:xfrm>
              <a:off x="5784598" y="1518276"/>
              <a:ext cx="694365" cy="540000"/>
              <a:chOff x="5784598" y="1518276"/>
              <a:chExt cx="694365" cy="54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정육면체 91">
                    <a:extLst>
                      <a:ext uri="{FF2B5EF4-FFF2-40B4-BE49-F238E27FC236}">
                        <a16:creationId xmlns:a16="http://schemas.microsoft.com/office/drawing/2014/main" id="{FE2AF7D1-9303-4CB9-21F1-40865A29EDE0}"/>
                      </a:ext>
                    </a:extLst>
                  </p:cNvPr>
                  <p:cNvSpPr/>
                  <p:nvPr/>
                </p:nvSpPr>
                <p:spPr>
                  <a:xfrm>
                    <a:off x="5784598" y="1518276"/>
                    <a:ext cx="540000" cy="540000"/>
                  </a:xfrm>
                  <a:prstGeom prst="cube">
                    <a:avLst/>
                  </a:prstGeom>
                  <a:solidFill>
                    <a:srgbClr val="E7E6E6">
                      <a:alpha val="50196"/>
                    </a:srgbClr>
                  </a:soli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𝟏</m:t>
                              </m:r>
                              <m:r>
                                <a:rPr kumimoji="1" lang="en-US" altLang="ko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Arial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" panose="020F0502020204030203" pitchFamily="34" charset="0"/>
                      <a:ea typeface="+mn-ea"/>
                      <a:cs typeface="Lato" panose="020F0502020204030203" pitchFamily="34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0" name="정육면체 9">
                    <a:extLst>
                      <a:ext uri="{FF2B5EF4-FFF2-40B4-BE49-F238E27FC236}">
                        <a16:creationId xmlns:a16="http://schemas.microsoft.com/office/drawing/2014/main" id="{873AFEB7-D603-1C88-0AAC-1FD3AB1557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4598" y="1518276"/>
                    <a:ext cx="540000" cy="540000"/>
                  </a:xfrm>
                  <a:prstGeom prst="cube">
                    <a:avLst/>
                  </a:prstGeom>
                  <a:blipFill>
                    <a:blip r:embed="rId83"/>
                    <a:stretch>
                      <a:fillRect l="-6667"/>
                    </a:stretch>
                  </a:blip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직사각형 92">
                    <a:extLst>
                      <a:ext uri="{FF2B5EF4-FFF2-40B4-BE49-F238E27FC236}">
                        <a16:creationId xmlns:a16="http://schemas.microsoft.com/office/drawing/2014/main" id="{6A8F3537-9402-F372-9967-8313ADF20005}"/>
                      </a:ext>
                    </a:extLst>
                  </p:cNvPr>
                  <p:cNvSpPr/>
                  <p:nvPr/>
                </p:nvSpPr>
                <p:spPr>
                  <a:xfrm>
                    <a:off x="6061262" y="1532192"/>
                    <a:ext cx="417701" cy="440349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scene3d>
                    <a:camera prst="orthographicFront">
                      <a:rot lat="20280000" lon="414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𝟏𝟔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ko-Kore-KR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직사각형 10">
                    <a:extLst>
                      <a:ext uri="{FF2B5EF4-FFF2-40B4-BE49-F238E27FC236}">
                        <a16:creationId xmlns:a16="http://schemas.microsoft.com/office/drawing/2014/main" id="{F3D9AF6A-860C-10C4-0E07-640C260833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1262" y="1532192"/>
                    <a:ext cx="417701" cy="440349"/>
                  </a:xfrm>
                  <a:prstGeom prst="rect">
                    <a:avLst/>
                  </a:prstGeom>
                  <a:blipFill>
                    <a:blip r:embed="rId84"/>
                    <a:stretch>
                      <a:fillRect l="-6667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정육면체 95">
            <a:extLst>
              <a:ext uri="{FF2B5EF4-FFF2-40B4-BE49-F238E27FC236}">
                <a16:creationId xmlns:a16="http://schemas.microsoft.com/office/drawing/2014/main" id="{0CD9DCB5-74FA-E37F-434A-52C46FCDF6E0}"/>
              </a:ext>
            </a:extLst>
          </p:cNvPr>
          <p:cNvSpPr/>
          <p:nvPr/>
        </p:nvSpPr>
        <p:spPr>
          <a:xfrm>
            <a:off x="6843406" y="3520836"/>
            <a:ext cx="398126" cy="3981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98" name="정육면체 97">
            <a:extLst>
              <a:ext uri="{FF2B5EF4-FFF2-40B4-BE49-F238E27FC236}">
                <a16:creationId xmlns:a16="http://schemas.microsoft.com/office/drawing/2014/main" id="{538EAC99-2FD1-E61A-2D98-478D404FB9B1}"/>
              </a:ext>
            </a:extLst>
          </p:cNvPr>
          <p:cNvSpPr/>
          <p:nvPr/>
        </p:nvSpPr>
        <p:spPr>
          <a:xfrm>
            <a:off x="7239133" y="3422579"/>
            <a:ext cx="398126" cy="3981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99" name="정육면체 98">
            <a:extLst>
              <a:ext uri="{FF2B5EF4-FFF2-40B4-BE49-F238E27FC236}">
                <a16:creationId xmlns:a16="http://schemas.microsoft.com/office/drawing/2014/main" id="{7974B511-92CA-39DB-D19F-240DB51B0A18}"/>
              </a:ext>
            </a:extLst>
          </p:cNvPr>
          <p:cNvSpPr/>
          <p:nvPr/>
        </p:nvSpPr>
        <p:spPr>
          <a:xfrm>
            <a:off x="7140681" y="3520836"/>
            <a:ext cx="398126" cy="398126"/>
          </a:xfrm>
          <a:prstGeom prst="cube">
            <a:avLst/>
          </a:prstGeom>
          <a:solidFill>
            <a:srgbClr val="D9D9D9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정육면체 99">
                <a:extLst>
                  <a:ext uri="{FF2B5EF4-FFF2-40B4-BE49-F238E27FC236}">
                    <a16:creationId xmlns:a16="http://schemas.microsoft.com/office/drawing/2014/main" id="{9FC5FDC6-68AF-3C57-D8AA-E761A09AE27C}"/>
                  </a:ext>
                </a:extLst>
              </p:cNvPr>
              <p:cNvSpPr/>
              <p:nvPr/>
            </p:nvSpPr>
            <p:spPr>
              <a:xfrm>
                <a:off x="7043660" y="3618297"/>
                <a:ext cx="398126" cy="398126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0" name="정육면체 99">
                <a:extLst>
                  <a:ext uri="{FF2B5EF4-FFF2-40B4-BE49-F238E27FC236}">
                    <a16:creationId xmlns:a16="http://schemas.microsoft.com/office/drawing/2014/main" id="{9FC5FDC6-68AF-3C57-D8AA-E761A09AE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60" y="3618297"/>
                <a:ext cx="398126" cy="398126"/>
              </a:xfrm>
              <a:prstGeom prst="cube">
                <a:avLst/>
              </a:prstGeom>
              <a:blipFill>
                <a:blip r:embed="rId86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정육면체 105">
                <a:extLst>
                  <a:ext uri="{FF2B5EF4-FFF2-40B4-BE49-F238E27FC236}">
                    <a16:creationId xmlns:a16="http://schemas.microsoft.com/office/drawing/2014/main" id="{F98980C5-91CF-A2D3-521B-32A53AC6AA24}"/>
                  </a:ext>
                </a:extLst>
              </p:cNvPr>
              <p:cNvSpPr/>
              <p:nvPr/>
            </p:nvSpPr>
            <p:spPr>
              <a:xfrm>
                <a:off x="7438541" y="3520836"/>
                <a:ext cx="398127" cy="398126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6" name="정육면체 105">
                <a:extLst>
                  <a:ext uri="{FF2B5EF4-FFF2-40B4-BE49-F238E27FC236}">
                    <a16:creationId xmlns:a16="http://schemas.microsoft.com/office/drawing/2014/main" id="{F98980C5-91CF-A2D3-521B-32A53AC6A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41" y="3520836"/>
                <a:ext cx="398127" cy="398126"/>
              </a:xfrm>
              <a:prstGeom prst="cube">
                <a:avLst/>
              </a:prstGeom>
              <a:blipFill>
                <a:blip r:embed="rId87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AC710675-A1E5-AD99-1E0A-8FA14FDB4A0F}"/>
                  </a:ext>
                </a:extLst>
              </p:cNvPr>
              <p:cNvSpPr/>
              <p:nvPr/>
            </p:nvSpPr>
            <p:spPr>
              <a:xfrm>
                <a:off x="7645713" y="3527901"/>
                <a:ext cx="307959" cy="324656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AC710675-A1E5-AD99-1E0A-8FA14FDB4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713" y="3527901"/>
                <a:ext cx="307959" cy="324656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정육면체 109">
                <a:extLst>
                  <a:ext uri="{FF2B5EF4-FFF2-40B4-BE49-F238E27FC236}">
                    <a16:creationId xmlns:a16="http://schemas.microsoft.com/office/drawing/2014/main" id="{438EA05F-DE07-62E7-AB1C-08C82CFB4E38}"/>
                  </a:ext>
                </a:extLst>
              </p:cNvPr>
              <p:cNvSpPr/>
              <p:nvPr/>
            </p:nvSpPr>
            <p:spPr>
              <a:xfrm>
                <a:off x="5908990" y="3824754"/>
                <a:ext cx="403493" cy="403493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</m:t>
                          </m:r>
                          <m:r>
                            <a:rPr kumimoji="1" lang="en-US" altLang="ko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Aria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0" name="정육면체 109">
                <a:extLst>
                  <a:ext uri="{FF2B5EF4-FFF2-40B4-BE49-F238E27FC236}">
                    <a16:creationId xmlns:a16="http://schemas.microsoft.com/office/drawing/2014/main" id="{438EA05F-DE07-62E7-AB1C-08C82CFB4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990" y="3824754"/>
                <a:ext cx="403493" cy="403493"/>
              </a:xfrm>
              <a:prstGeom prst="cube">
                <a:avLst/>
              </a:prstGeom>
              <a:blipFill>
                <a:blip r:embed="rId91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정육면체 111">
            <a:extLst>
              <a:ext uri="{FF2B5EF4-FFF2-40B4-BE49-F238E27FC236}">
                <a16:creationId xmlns:a16="http://schemas.microsoft.com/office/drawing/2014/main" id="{6CE04E40-A56A-92C2-559E-F421951728D6}"/>
              </a:ext>
            </a:extLst>
          </p:cNvPr>
          <p:cNvSpPr/>
          <p:nvPr/>
        </p:nvSpPr>
        <p:spPr>
          <a:xfrm>
            <a:off x="5703910" y="3426019"/>
            <a:ext cx="403493" cy="403492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13" name="정육면체 112">
            <a:extLst>
              <a:ext uri="{FF2B5EF4-FFF2-40B4-BE49-F238E27FC236}">
                <a16:creationId xmlns:a16="http://schemas.microsoft.com/office/drawing/2014/main" id="{52B0300F-81F6-6F86-9C99-8E17F4E0908D}"/>
              </a:ext>
            </a:extLst>
          </p:cNvPr>
          <p:cNvSpPr/>
          <p:nvPr/>
        </p:nvSpPr>
        <p:spPr>
          <a:xfrm>
            <a:off x="5604132" y="3525600"/>
            <a:ext cx="403493" cy="403492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정육면체 113">
                <a:extLst>
                  <a:ext uri="{FF2B5EF4-FFF2-40B4-BE49-F238E27FC236}">
                    <a16:creationId xmlns:a16="http://schemas.microsoft.com/office/drawing/2014/main" id="{F524E8A8-F43E-A8F7-BF16-D158B09ED5EE}"/>
                  </a:ext>
                </a:extLst>
              </p:cNvPr>
              <p:cNvSpPr/>
              <p:nvPr/>
            </p:nvSpPr>
            <p:spPr>
              <a:xfrm>
                <a:off x="5504321" y="3624296"/>
                <a:ext cx="403493" cy="403492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4" name="정육면체 113">
                <a:extLst>
                  <a:ext uri="{FF2B5EF4-FFF2-40B4-BE49-F238E27FC236}">
                    <a16:creationId xmlns:a16="http://schemas.microsoft.com/office/drawing/2014/main" id="{F524E8A8-F43E-A8F7-BF16-D158B09E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21" y="3624296"/>
                <a:ext cx="403493" cy="403492"/>
              </a:xfrm>
              <a:prstGeom prst="cube">
                <a:avLst/>
              </a:prstGeom>
              <a:blipFill>
                <a:blip r:embed="rId92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정육면체 114">
            <a:extLst>
              <a:ext uri="{FF2B5EF4-FFF2-40B4-BE49-F238E27FC236}">
                <a16:creationId xmlns:a16="http://schemas.microsoft.com/office/drawing/2014/main" id="{E193E01C-8BE5-A71C-FEB4-0443E9CD21CF}"/>
              </a:ext>
            </a:extLst>
          </p:cNvPr>
          <p:cNvSpPr/>
          <p:nvPr/>
        </p:nvSpPr>
        <p:spPr>
          <a:xfrm>
            <a:off x="6008510" y="3422702"/>
            <a:ext cx="403493" cy="403492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16" name="정육면체 115">
            <a:extLst>
              <a:ext uri="{FF2B5EF4-FFF2-40B4-BE49-F238E27FC236}">
                <a16:creationId xmlns:a16="http://schemas.microsoft.com/office/drawing/2014/main" id="{DC3B22ED-5355-C089-7626-526164C1BC86}"/>
              </a:ext>
            </a:extLst>
          </p:cNvPr>
          <p:cNvSpPr/>
          <p:nvPr/>
        </p:nvSpPr>
        <p:spPr>
          <a:xfrm>
            <a:off x="5908731" y="3522283"/>
            <a:ext cx="403493" cy="403492"/>
          </a:xfrm>
          <a:prstGeom prst="cube">
            <a:avLst/>
          </a:prstGeom>
          <a:solidFill>
            <a:srgbClr val="D9D9D9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정육면체 116">
                <a:extLst>
                  <a:ext uri="{FF2B5EF4-FFF2-40B4-BE49-F238E27FC236}">
                    <a16:creationId xmlns:a16="http://schemas.microsoft.com/office/drawing/2014/main" id="{2E9A4BF2-8F8D-C3B4-CF23-D85663B40D86}"/>
                  </a:ext>
                </a:extLst>
              </p:cNvPr>
              <p:cNvSpPr/>
              <p:nvPr/>
            </p:nvSpPr>
            <p:spPr>
              <a:xfrm>
                <a:off x="5807164" y="3624296"/>
                <a:ext cx="403493" cy="403492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7" name="정육면체 116">
                <a:extLst>
                  <a:ext uri="{FF2B5EF4-FFF2-40B4-BE49-F238E27FC236}">
                    <a16:creationId xmlns:a16="http://schemas.microsoft.com/office/drawing/2014/main" id="{2E9A4BF2-8F8D-C3B4-CF23-D85663B40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64" y="3624296"/>
                <a:ext cx="403493" cy="403492"/>
              </a:xfrm>
              <a:prstGeom prst="cube">
                <a:avLst/>
              </a:prstGeom>
              <a:blipFill>
                <a:blip r:embed="rId93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정육면체 124">
            <a:extLst>
              <a:ext uri="{FF2B5EF4-FFF2-40B4-BE49-F238E27FC236}">
                <a16:creationId xmlns:a16="http://schemas.microsoft.com/office/drawing/2014/main" id="{A07DC881-D530-FE71-AE7B-3F66BFB217F5}"/>
              </a:ext>
            </a:extLst>
          </p:cNvPr>
          <p:cNvSpPr/>
          <p:nvPr/>
        </p:nvSpPr>
        <p:spPr>
          <a:xfrm>
            <a:off x="6308033" y="3425612"/>
            <a:ext cx="403492" cy="403492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DFCDC4BF-6008-A9FB-9F18-7D1D3B49F16B}"/>
                  </a:ext>
                </a:extLst>
              </p:cNvPr>
              <p:cNvSpPr/>
              <p:nvPr/>
            </p:nvSpPr>
            <p:spPr>
              <a:xfrm>
                <a:off x="6513857" y="3435590"/>
                <a:ext cx="312109" cy="32903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DFCDC4BF-6008-A9FB-9F18-7D1D3B49F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7" y="3435590"/>
                <a:ext cx="312109" cy="329032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정육면체 122">
            <a:extLst>
              <a:ext uri="{FF2B5EF4-FFF2-40B4-BE49-F238E27FC236}">
                <a16:creationId xmlns:a16="http://schemas.microsoft.com/office/drawing/2014/main" id="{105FF97F-85B4-F82F-54D2-E034C7D996C5}"/>
              </a:ext>
            </a:extLst>
          </p:cNvPr>
          <p:cNvSpPr/>
          <p:nvPr/>
        </p:nvSpPr>
        <p:spPr>
          <a:xfrm>
            <a:off x="6207289" y="3525600"/>
            <a:ext cx="403492" cy="403492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87762F2F-B4A2-8ACE-4952-F8CED2B0525C}"/>
                  </a:ext>
                </a:extLst>
              </p:cNvPr>
              <p:cNvSpPr/>
              <p:nvPr/>
            </p:nvSpPr>
            <p:spPr>
              <a:xfrm>
                <a:off x="6417331" y="3532681"/>
                <a:ext cx="312110" cy="32903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87762F2F-B4A2-8ACE-4952-F8CED2B05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31" y="3532681"/>
                <a:ext cx="312110" cy="329032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정육면체 120">
                <a:extLst>
                  <a:ext uri="{FF2B5EF4-FFF2-40B4-BE49-F238E27FC236}">
                    <a16:creationId xmlns:a16="http://schemas.microsoft.com/office/drawing/2014/main" id="{AA77847C-9F8A-17BF-6754-949ECCA2C4CD}"/>
                  </a:ext>
                </a:extLst>
              </p:cNvPr>
              <p:cNvSpPr/>
              <p:nvPr/>
            </p:nvSpPr>
            <p:spPr>
              <a:xfrm>
                <a:off x="6108446" y="3624296"/>
                <a:ext cx="403492" cy="403492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1" name="정육면체 120">
                <a:extLst>
                  <a:ext uri="{FF2B5EF4-FFF2-40B4-BE49-F238E27FC236}">
                    <a16:creationId xmlns:a16="http://schemas.microsoft.com/office/drawing/2014/main" id="{AA77847C-9F8A-17BF-6754-949ECCA2C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46" y="3624296"/>
                <a:ext cx="403492" cy="403492"/>
              </a:xfrm>
              <a:prstGeom prst="cube">
                <a:avLst/>
              </a:prstGeom>
              <a:blipFill>
                <a:blip r:embed="rId96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E5013480-479E-3D85-DA5B-16AA0E388A4D}"/>
                  </a:ext>
                </a:extLst>
              </p:cNvPr>
              <p:cNvSpPr/>
              <p:nvPr/>
            </p:nvSpPr>
            <p:spPr>
              <a:xfrm>
                <a:off x="6314418" y="3630672"/>
                <a:ext cx="312110" cy="329032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E5013480-479E-3D85-DA5B-16AA0E38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18" y="3630672"/>
                <a:ext cx="312110" cy="329032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정육면체 150">
                <a:extLst>
                  <a:ext uri="{FF2B5EF4-FFF2-40B4-BE49-F238E27FC236}">
                    <a16:creationId xmlns:a16="http://schemas.microsoft.com/office/drawing/2014/main" id="{FB294150-85EE-C304-8AEB-FD29DB655645}"/>
                  </a:ext>
                </a:extLst>
              </p:cNvPr>
              <p:cNvSpPr/>
              <p:nvPr/>
            </p:nvSpPr>
            <p:spPr>
              <a:xfrm>
                <a:off x="5909335" y="3220442"/>
                <a:ext cx="403493" cy="403493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𝟏𝟒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1" name="정육면체 150">
                <a:extLst>
                  <a:ext uri="{FF2B5EF4-FFF2-40B4-BE49-F238E27FC236}">
                    <a16:creationId xmlns:a16="http://schemas.microsoft.com/office/drawing/2014/main" id="{FB294150-85EE-C304-8AEB-FD29DB655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35" y="3220442"/>
                <a:ext cx="403493" cy="403493"/>
              </a:xfrm>
              <a:prstGeom prst="cube">
                <a:avLst/>
              </a:prstGeom>
              <a:blipFill>
                <a:blip r:embed="rId98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정육면체 127">
                <a:extLst>
                  <a:ext uri="{FF2B5EF4-FFF2-40B4-BE49-F238E27FC236}">
                    <a16:creationId xmlns:a16="http://schemas.microsoft.com/office/drawing/2014/main" id="{D8AB9B98-3941-3C67-4EA6-3BBB9572E694}"/>
                  </a:ext>
                </a:extLst>
              </p:cNvPr>
              <p:cNvSpPr/>
              <p:nvPr/>
            </p:nvSpPr>
            <p:spPr>
              <a:xfrm>
                <a:off x="4364992" y="3824262"/>
                <a:ext cx="403021" cy="40302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8" name="정육면체 127">
                <a:extLst>
                  <a:ext uri="{FF2B5EF4-FFF2-40B4-BE49-F238E27FC236}">
                    <a16:creationId xmlns:a16="http://schemas.microsoft.com/office/drawing/2014/main" id="{D8AB9B98-3941-3C67-4EA6-3BBB9572E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992" y="3824262"/>
                <a:ext cx="403021" cy="403021"/>
              </a:xfrm>
              <a:prstGeom prst="cube">
                <a:avLst/>
              </a:prstGeom>
              <a:blipFill>
                <a:blip r:embed="rId99"/>
                <a:stretch>
                  <a:fillRect l="-3030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정육면체 128">
            <a:extLst>
              <a:ext uri="{FF2B5EF4-FFF2-40B4-BE49-F238E27FC236}">
                <a16:creationId xmlns:a16="http://schemas.microsoft.com/office/drawing/2014/main" id="{4729CB4C-7AE5-745D-F466-45E47CAA45F7}"/>
              </a:ext>
            </a:extLst>
          </p:cNvPr>
          <p:cNvSpPr/>
          <p:nvPr/>
        </p:nvSpPr>
        <p:spPr>
          <a:xfrm>
            <a:off x="4764993" y="3727973"/>
            <a:ext cx="403021" cy="403021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30" name="정육면체 129">
            <a:extLst>
              <a:ext uri="{FF2B5EF4-FFF2-40B4-BE49-F238E27FC236}">
                <a16:creationId xmlns:a16="http://schemas.microsoft.com/office/drawing/2014/main" id="{F96A5B61-083C-9352-9217-67748180F82E}"/>
              </a:ext>
            </a:extLst>
          </p:cNvPr>
          <p:cNvSpPr/>
          <p:nvPr/>
        </p:nvSpPr>
        <p:spPr>
          <a:xfrm>
            <a:off x="4665922" y="3826847"/>
            <a:ext cx="403021" cy="4030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정육면체 130">
                <a:extLst>
                  <a:ext uri="{FF2B5EF4-FFF2-40B4-BE49-F238E27FC236}">
                    <a16:creationId xmlns:a16="http://schemas.microsoft.com/office/drawing/2014/main" id="{E4096C6F-9055-1BBC-A3B2-89A07F0B6C07}"/>
                  </a:ext>
                </a:extLst>
              </p:cNvPr>
              <p:cNvSpPr/>
              <p:nvPr/>
            </p:nvSpPr>
            <p:spPr>
              <a:xfrm>
                <a:off x="4564423" y="3923727"/>
                <a:ext cx="403021" cy="40302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1" name="정육면체 130">
                <a:extLst>
                  <a:ext uri="{FF2B5EF4-FFF2-40B4-BE49-F238E27FC236}">
                    <a16:creationId xmlns:a16="http://schemas.microsoft.com/office/drawing/2014/main" id="{E4096C6F-9055-1BBC-A3B2-89A07F0B6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23" y="3923727"/>
                <a:ext cx="403021" cy="403021"/>
              </a:xfrm>
              <a:prstGeom prst="cube">
                <a:avLst/>
              </a:prstGeom>
              <a:blipFill>
                <a:blip r:embed="rId100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정육면체 132">
                <a:extLst>
                  <a:ext uri="{FF2B5EF4-FFF2-40B4-BE49-F238E27FC236}">
                    <a16:creationId xmlns:a16="http://schemas.microsoft.com/office/drawing/2014/main" id="{490AF16F-4BE0-DEBA-A7D9-356CB5DB0D6B}"/>
                  </a:ext>
                </a:extLst>
              </p:cNvPr>
              <p:cNvSpPr/>
              <p:nvPr/>
            </p:nvSpPr>
            <p:spPr>
              <a:xfrm>
                <a:off x="4967444" y="3824853"/>
                <a:ext cx="403021" cy="40302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3" name="정육면체 132">
                <a:extLst>
                  <a:ext uri="{FF2B5EF4-FFF2-40B4-BE49-F238E27FC236}">
                    <a16:creationId xmlns:a16="http://schemas.microsoft.com/office/drawing/2014/main" id="{490AF16F-4BE0-DEBA-A7D9-356CB5DB0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44" y="3824853"/>
                <a:ext cx="403021" cy="403021"/>
              </a:xfrm>
              <a:prstGeom prst="cube">
                <a:avLst/>
              </a:prstGeom>
              <a:blipFill>
                <a:blip r:embed="rId101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0EFC95CF-F049-52FE-6397-F5FCC52B6EBA}"/>
                  </a:ext>
                </a:extLst>
              </p:cNvPr>
              <p:cNvSpPr/>
              <p:nvPr/>
            </p:nvSpPr>
            <p:spPr>
              <a:xfrm>
                <a:off x="5169801" y="3858553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0EFC95CF-F049-52FE-6397-F5FCC52B6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01" y="3858553"/>
                <a:ext cx="311745" cy="328648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정육면체 135">
            <a:extLst>
              <a:ext uri="{FF2B5EF4-FFF2-40B4-BE49-F238E27FC236}">
                <a16:creationId xmlns:a16="http://schemas.microsoft.com/office/drawing/2014/main" id="{EAB6B1CF-1DE8-50A9-65C0-C148D9CD5ABB}"/>
              </a:ext>
            </a:extLst>
          </p:cNvPr>
          <p:cNvSpPr/>
          <p:nvPr/>
        </p:nvSpPr>
        <p:spPr>
          <a:xfrm>
            <a:off x="4465953" y="3423438"/>
            <a:ext cx="403021" cy="403021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37" name="정육면체 136">
            <a:extLst>
              <a:ext uri="{FF2B5EF4-FFF2-40B4-BE49-F238E27FC236}">
                <a16:creationId xmlns:a16="http://schemas.microsoft.com/office/drawing/2014/main" id="{81980A1C-C4CE-8F1E-1E7B-C0452D526E16}"/>
              </a:ext>
            </a:extLst>
          </p:cNvPr>
          <p:cNvSpPr/>
          <p:nvPr/>
        </p:nvSpPr>
        <p:spPr>
          <a:xfrm>
            <a:off x="4366291" y="3522903"/>
            <a:ext cx="403021" cy="4030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정육면체 137">
                <a:extLst>
                  <a:ext uri="{FF2B5EF4-FFF2-40B4-BE49-F238E27FC236}">
                    <a16:creationId xmlns:a16="http://schemas.microsoft.com/office/drawing/2014/main" id="{22E19B69-D8B2-4634-09B9-D8ED5532EC25}"/>
                  </a:ext>
                </a:extLst>
              </p:cNvPr>
              <p:cNvSpPr/>
              <p:nvPr/>
            </p:nvSpPr>
            <p:spPr>
              <a:xfrm>
                <a:off x="4263284" y="3624796"/>
                <a:ext cx="403021" cy="40302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8" name="정육면체 137">
                <a:extLst>
                  <a:ext uri="{FF2B5EF4-FFF2-40B4-BE49-F238E27FC236}">
                    <a16:creationId xmlns:a16="http://schemas.microsoft.com/office/drawing/2014/main" id="{22E19B69-D8B2-4634-09B9-D8ED5532E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84" y="3624796"/>
                <a:ext cx="403021" cy="403021"/>
              </a:xfrm>
              <a:prstGeom prst="cube">
                <a:avLst/>
              </a:prstGeom>
              <a:blipFill>
                <a:blip r:embed="rId103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정육면체 138">
            <a:extLst>
              <a:ext uri="{FF2B5EF4-FFF2-40B4-BE49-F238E27FC236}">
                <a16:creationId xmlns:a16="http://schemas.microsoft.com/office/drawing/2014/main" id="{7B88A8EA-CAA2-6164-35A6-8BA3720CE3E7}"/>
              </a:ext>
            </a:extLst>
          </p:cNvPr>
          <p:cNvSpPr/>
          <p:nvPr/>
        </p:nvSpPr>
        <p:spPr>
          <a:xfrm>
            <a:off x="4766883" y="3423438"/>
            <a:ext cx="403021" cy="403021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40" name="정육면체 139">
            <a:extLst>
              <a:ext uri="{FF2B5EF4-FFF2-40B4-BE49-F238E27FC236}">
                <a16:creationId xmlns:a16="http://schemas.microsoft.com/office/drawing/2014/main" id="{B9464B45-4979-1935-AC23-1B51AB959B5E}"/>
              </a:ext>
            </a:extLst>
          </p:cNvPr>
          <p:cNvSpPr/>
          <p:nvPr/>
        </p:nvSpPr>
        <p:spPr>
          <a:xfrm>
            <a:off x="4667221" y="3522903"/>
            <a:ext cx="403021" cy="403021"/>
          </a:xfrm>
          <a:prstGeom prst="cube">
            <a:avLst/>
          </a:prstGeom>
          <a:solidFill>
            <a:srgbClr val="D9D9D9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정육면체 140">
                <a:extLst>
                  <a:ext uri="{FF2B5EF4-FFF2-40B4-BE49-F238E27FC236}">
                    <a16:creationId xmlns:a16="http://schemas.microsoft.com/office/drawing/2014/main" id="{7D9557E4-5A8E-C5AE-487B-699341784959}"/>
                  </a:ext>
                </a:extLst>
              </p:cNvPr>
              <p:cNvSpPr/>
              <p:nvPr/>
            </p:nvSpPr>
            <p:spPr>
              <a:xfrm>
                <a:off x="4563187" y="3622211"/>
                <a:ext cx="403021" cy="40302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1" name="정육면체 140">
                <a:extLst>
                  <a:ext uri="{FF2B5EF4-FFF2-40B4-BE49-F238E27FC236}">
                    <a16:creationId xmlns:a16="http://schemas.microsoft.com/office/drawing/2014/main" id="{7D9557E4-5A8E-C5AE-487B-699341784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87" y="3622211"/>
                <a:ext cx="403021" cy="403021"/>
              </a:xfrm>
              <a:prstGeom prst="cube">
                <a:avLst/>
              </a:prstGeom>
              <a:blipFill>
                <a:blip r:embed="rId104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정육면체 148">
            <a:extLst>
              <a:ext uri="{FF2B5EF4-FFF2-40B4-BE49-F238E27FC236}">
                <a16:creationId xmlns:a16="http://schemas.microsoft.com/office/drawing/2014/main" id="{ECDFF0E0-810D-B39D-B7FA-2523EF4EF66D}"/>
              </a:ext>
            </a:extLst>
          </p:cNvPr>
          <p:cNvSpPr/>
          <p:nvPr/>
        </p:nvSpPr>
        <p:spPr>
          <a:xfrm>
            <a:off x="5069479" y="3423286"/>
            <a:ext cx="403021" cy="403021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직사각형 149">
                <a:extLst>
                  <a:ext uri="{FF2B5EF4-FFF2-40B4-BE49-F238E27FC236}">
                    <a16:creationId xmlns:a16="http://schemas.microsoft.com/office/drawing/2014/main" id="{A1810058-1744-932D-9925-4AAE9D626488}"/>
                  </a:ext>
                </a:extLst>
              </p:cNvPr>
              <p:cNvSpPr/>
              <p:nvPr/>
            </p:nvSpPr>
            <p:spPr>
              <a:xfrm>
                <a:off x="5271639" y="3436312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0" name="직사각형 149">
                <a:extLst>
                  <a:ext uri="{FF2B5EF4-FFF2-40B4-BE49-F238E27FC236}">
                    <a16:creationId xmlns:a16="http://schemas.microsoft.com/office/drawing/2014/main" id="{A1810058-1744-932D-9925-4AAE9D626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39" y="3436312"/>
                <a:ext cx="311745" cy="328648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정육면체 146">
            <a:extLst>
              <a:ext uri="{FF2B5EF4-FFF2-40B4-BE49-F238E27FC236}">
                <a16:creationId xmlns:a16="http://schemas.microsoft.com/office/drawing/2014/main" id="{80130360-598F-42D5-AC3B-DDAD49D4ED4A}"/>
              </a:ext>
            </a:extLst>
          </p:cNvPr>
          <p:cNvSpPr/>
          <p:nvPr/>
        </p:nvSpPr>
        <p:spPr>
          <a:xfrm>
            <a:off x="4968743" y="3522903"/>
            <a:ext cx="403021" cy="4030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직사각형 147">
                <a:extLst>
                  <a:ext uri="{FF2B5EF4-FFF2-40B4-BE49-F238E27FC236}">
                    <a16:creationId xmlns:a16="http://schemas.microsoft.com/office/drawing/2014/main" id="{2F21D71C-4E97-FE97-EF99-37010AF350DA}"/>
                  </a:ext>
                </a:extLst>
              </p:cNvPr>
              <p:cNvSpPr/>
              <p:nvPr/>
            </p:nvSpPr>
            <p:spPr>
              <a:xfrm>
                <a:off x="5175227" y="3533289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8" name="직사각형 147">
                <a:extLst>
                  <a:ext uri="{FF2B5EF4-FFF2-40B4-BE49-F238E27FC236}">
                    <a16:creationId xmlns:a16="http://schemas.microsoft.com/office/drawing/2014/main" id="{2F21D71C-4E97-FE97-EF99-37010AF35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27" y="3533289"/>
                <a:ext cx="311745" cy="328648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정육면체 144">
                <a:extLst>
                  <a:ext uri="{FF2B5EF4-FFF2-40B4-BE49-F238E27FC236}">
                    <a16:creationId xmlns:a16="http://schemas.microsoft.com/office/drawing/2014/main" id="{5E0A859B-30FE-9120-30FF-C6E3749B7B8A}"/>
                  </a:ext>
                </a:extLst>
              </p:cNvPr>
              <p:cNvSpPr/>
              <p:nvPr/>
            </p:nvSpPr>
            <p:spPr>
              <a:xfrm>
                <a:off x="4866703" y="3624069"/>
                <a:ext cx="403021" cy="40302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5" name="정육면체 144">
                <a:extLst>
                  <a:ext uri="{FF2B5EF4-FFF2-40B4-BE49-F238E27FC236}">
                    <a16:creationId xmlns:a16="http://schemas.microsoft.com/office/drawing/2014/main" id="{5E0A859B-30FE-9120-30FF-C6E3749B7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03" y="3624069"/>
                <a:ext cx="403021" cy="403021"/>
              </a:xfrm>
              <a:prstGeom prst="cube">
                <a:avLst/>
              </a:prstGeom>
              <a:blipFill>
                <a:blip r:embed="rId107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F31BEEFC-15DE-1510-779E-8C29908B092D}"/>
                  </a:ext>
                </a:extLst>
              </p:cNvPr>
              <p:cNvSpPr/>
              <p:nvPr/>
            </p:nvSpPr>
            <p:spPr>
              <a:xfrm>
                <a:off x="5072435" y="3631165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80000" lon="414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F31BEEFC-15DE-1510-779E-8C29908B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35" y="3631165"/>
                <a:ext cx="311745" cy="328648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정육면체 166">
                <a:extLst>
                  <a:ext uri="{FF2B5EF4-FFF2-40B4-BE49-F238E27FC236}">
                    <a16:creationId xmlns:a16="http://schemas.microsoft.com/office/drawing/2014/main" id="{891C8761-8727-0A0D-66D7-098BE7D03988}"/>
                  </a:ext>
                </a:extLst>
              </p:cNvPr>
              <p:cNvSpPr/>
              <p:nvPr/>
            </p:nvSpPr>
            <p:spPr>
              <a:xfrm>
                <a:off x="4364659" y="3220442"/>
                <a:ext cx="403021" cy="40302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</m:t>
                          </m:r>
                          <m:r>
                            <a:rPr kumimoji="1" lang="en-US" altLang="ko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Arial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7" name="정육면체 166">
                <a:extLst>
                  <a:ext uri="{FF2B5EF4-FFF2-40B4-BE49-F238E27FC236}">
                    <a16:creationId xmlns:a16="http://schemas.microsoft.com/office/drawing/2014/main" id="{891C8761-8727-0A0D-66D7-098BE7D0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59" y="3220442"/>
                <a:ext cx="403021" cy="403020"/>
              </a:xfrm>
              <a:prstGeom prst="cube">
                <a:avLst/>
              </a:prstGeom>
              <a:blipFill>
                <a:blip r:embed="rId109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직사각형 167">
                <a:extLst>
                  <a:ext uri="{FF2B5EF4-FFF2-40B4-BE49-F238E27FC236}">
                    <a16:creationId xmlns:a16="http://schemas.microsoft.com/office/drawing/2014/main" id="{6D47EB52-D7A6-F107-9E5D-F612D89DC188}"/>
                  </a:ext>
                </a:extLst>
              </p:cNvPr>
              <p:cNvSpPr/>
              <p:nvPr/>
            </p:nvSpPr>
            <p:spPr>
              <a:xfrm>
                <a:off x="4423487" y="3099855"/>
                <a:ext cx="311745" cy="328647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8" name="직사각형 167">
                <a:extLst>
                  <a:ext uri="{FF2B5EF4-FFF2-40B4-BE49-F238E27FC236}">
                    <a16:creationId xmlns:a16="http://schemas.microsoft.com/office/drawing/2014/main" id="{6D47EB52-D7A6-F107-9E5D-F612D89DC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87" y="3099855"/>
                <a:ext cx="311745" cy="328647"/>
              </a:xfrm>
              <a:prstGeom prst="rect">
                <a:avLst/>
              </a:prstGeom>
              <a:blipFill>
                <a:blip r:embed="rId11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정육면체 164">
            <a:extLst>
              <a:ext uri="{FF2B5EF4-FFF2-40B4-BE49-F238E27FC236}">
                <a16:creationId xmlns:a16="http://schemas.microsoft.com/office/drawing/2014/main" id="{DEE776F2-B9D7-7803-E73C-B62B89F69F6B}"/>
              </a:ext>
            </a:extLst>
          </p:cNvPr>
          <p:cNvSpPr/>
          <p:nvPr/>
        </p:nvSpPr>
        <p:spPr>
          <a:xfrm>
            <a:off x="4762538" y="3121312"/>
            <a:ext cx="403021" cy="403021"/>
          </a:xfrm>
          <a:prstGeom prst="cube">
            <a:avLst/>
          </a:prstGeom>
          <a:solidFill>
            <a:srgbClr val="E7E6E6">
              <a:alpha val="4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직사각형 165">
                <a:extLst>
                  <a:ext uri="{FF2B5EF4-FFF2-40B4-BE49-F238E27FC236}">
                    <a16:creationId xmlns:a16="http://schemas.microsoft.com/office/drawing/2014/main" id="{C5876B35-78C6-30DF-7354-790ECA2B8C69}"/>
                  </a:ext>
                </a:extLst>
              </p:cNvPr>
              <p:cNvSpPr/>
              <p:nvPr/>
            </p:nvSpPr>
            <p:spPr>
              <a:xfrm>
                <a:off x="4817298" y="3006232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6" name="직사각형 165">
                <a:extLst>
                  <a:ext uri="{FF2B5EF4-FFF2-40B4-BE49-F238E27FC236}">
                    <a16:creationId xmlns:a16="http://schemas.microsoft.com/office/drawing/2014/main" id="{C5876B35-78C6-30DF-7354-790ECA2B8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98" y="3006232"/>
                <a:ext cx="311745" cy="328648"/>
              </a:xfrm>
              <a:prstGeom prst="rect">
                <a:avLst/>
              </a:prstGeom>
              <a:blipFill>
                <a:blip r:embed="rId11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정육면체 162">
            <a:extLst>
              <a:ext uri="{FF2B5EF4-FFF2-40B4-BE49-F238E27FC236}">
                <a16:creationId xmlns:a16="http://schemas.microsoft.com/office/drawing/2014/main" id="{768BF366-AEDD-09AB-9B56-40B5C4581F1D}"/>
              </a:ext>
            </a:extLst>
          </p:cNvPr>
          <p:cNvSpPr/>
          <p:nvPr/>
        </p:nvSpPr>
        <p:spPr>
          <a:xfrm>
            <a:off x="4663212" y="3220442"/>
            <a:ext cx="403021" cy="4030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직사각형 163">
                <a:extLst>
                  <a:ext uri="{FF2B5EF4-FFF2-40B4-BE49-F238E27FC236}">
                    <a16:creationId xmlns:a16="http://schemas.microsoft.com/office/drawing/2014/main" id="{32B5D752-1D79-1FC7-73F4-C5CFCA0EAFE5}"/>
                  </a:ext>
                </a:extLst>
              </p:cNvPr>
              <p:cNvSpPr/>
              <p:nvPr/>
            </p:nvSpPr>
            <p:spPr>
              <a:xfrm>
                <a:off x="4718038" y="3103685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𝟏𝟒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4" name="직사각형 163">
                <a:extLst>
                  <a:ext uri="{FF2B5EF4-FFF2-40B4-BE49-F238E27FC236}">
                    <a16:creationId xmlns:a16="http://schemas.microsoft.com/office/drawing/2014/main" id="{32B5D752-1D79-1FC7-73F4-C5CFCA0EA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38" y="3103685"/>
                <a:ext cx="311745" cy="328648"/>
              </a:xfrm>
              <a:prstGeom prst="rect">
                <a:avLst/>
              </a:prstGeom>
              <a:blipFill>
                <a:blip r:embed="rId11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정육면체 160">
                <a:extLst>
                  <a:ext uri="{FF2B5EF4-FFF2-40B4-BE49-F238E27FC236}">
                    <a16:creationId xmlns:a16="http://schemas.microsoft.com/office/drawing/2014/main" id="{69D563F2-F6F4-08EC-9939-6290A37B9DF8}"/>
                  </a:ext>
                </a:extLst>
              </p:cNvPr>
              <p:cNvSpPr/>
              <p:nvPr/>
            </p:nvSpPr>
            <p:spPr>
              <a:xfrm>
                <a:off x="4563279" y="3321467"/>
                <a:ext cx="403021" cy="40302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1" name="정육면체 160">
                <a:extLst>
                  <a:ext uri="{FF2B5EF4-FFF2-40B4-BE49-F238E27FC236}">
                    <a16:creationId xmlns:a16="http://schemas.microsoft.com/office/drawing/2014/main" id="{69D563F2-F6F4-08EC-9939-6290A37B9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79" y="3321467"/>
                <a:ext cx="403021" cy="403021"/>
              </a:xfrm>
              <a:prstGeom prst="cube">
                <a:avLst/>
              </a:prstGeom>
              <a:blipFill>
                <a:blip r:embed="rId113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F29A551B-6092-AD26-62B7-49A7ED22AF13}"/>
                  </a:ext>
                </a:extLst>
              </p:cNvPr>
              <p:cNvSpPr/>
              <p:nvPr/>
            </p:nvSpPr>
            <p:spPr>
              <a:xfrm>
                <a:off x="4625391" y="3206558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F29A551B-6092-AD26-62B7-49A7ED22A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91" y="3206558"/>
                <a:ext cx="311745" cy="328648"/>
              </a:xfrm>
              <a:prstGeom prst="rect">
                <a:avLst/>
              </a:prstGeom>
              <a:blipFill>
                <a:blip r:embed="rId11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정육면체 157">
                <a:extLst>
                  <a:ext uri="{FF2B5EF4-FFF2-40B4-BE49-F238E27FC236}">
                    <a16:creationId xmlns:a16="http://schemas.microsoft.com/office/drawing/2014/main" id="{D6BFE072-125D-36A6-899F-6929BDB3E772}"/>
                  </a:ext>
                </a:extLst>
              </p:cNvPr>
              <p:cNvSpPr/>
              <p:nvPr/>
            </p:nvSpPr>
            <p:spPr>
              <a:xfrm>
                <a:off x="4966520" y="3220442"/>
                <a:ext cx="403021" cy="40302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8" name="정육면체 157">
                <a:extLst>
                  <a:ext uri="{FF2B5EF4-FFF2-40B4-BE49-F238E27FC236}">
                    <a16:creationId xmlns:a16="http://schemas.microsoft.com/office/drawing/2014/main" id="{D6BFE072-125D-36A6-899F-6929BDB3E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20" y="3220442"/>
                <a:ext cx="403021" cy="403021"/>
              </a:xfrm>
              <a:prstGeom prst="cube">
                <a:avLst/>
              </a:prstGeom>
              <a:blipFill>
                <a:blip r:embed="rId115"/>
                <a:stretch>
                  <a:fillRect l="-8824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직사각형 158">
                <a:extLst>
                  <a:ext uri="{FF2B5EF4-FFF2-40B4-BE49-F238E27FC236}">
                    <a16:creationId xmlns:a16="http://schemas.microsoft.com/office/drawing/2014/main" id="{524034C9-2FB3-4C04-EB99-CE4BBA7A9757}"/>
                  </a:ext>
                </a:extLst>
              </p:cNvPr>
              <p:cNvSpPr/>
              <p:nvPr/>
            </p:nvSpPr>
            <p:spPr>
              <a:xfrm>
                <a:off x="5170924" y="3227537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9" name="직사각형 158">
                <a:extLst>
                  <a:ext uri="{FF2B5EF4-FFF2-40B4-BE49-F238E27FC236}">
                    <a16:creationId xmlns:a16="http://schemas.microsoft.com/office/drawing/2014/main" id="{524034C9-2FB3-4C04-EB99-CE4BBA7A9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24" y="3227537"/>
                <a:ext cx="311745" cy="328648"/>
              </a:xfrm>
              <a:prstGeom prst="rect">
                <a:avLst/>
              </a:prstGeom>
              <a:blipFill>
                <a:blip r:embed="rId11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E6C13350-14CA-4F33-6FB5-A55226A41673}"/>
                  </a:ext>
                </a:extLst>
              </p:cNvPr>
              <p:cNvSpPr/>
              <p:nvPr/>
            </p:nvSpPr>
            <p:spPr>
              <a:xfrm>
                <a:off x="5010925" y="3104626"/>
                <a:ext cx="311745" cy="328648"/>
              </a:xfrm>
              <a:prstGeom prst="rect">
                <a:avLst/>
              </a:prstGeom>
              <a:noFill/>
              <a:ln w="9525">
                <a:noFill/>
              </a:ln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kumimoji="1" lang="en-US" altLang="ko-Kore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E6C13350-14CA-4F33-6FB5-A55226A41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25" y="3104626"/>
                <a:ext cx="311745" cy="328648"/>
              </a:xfrm>
              <a:prstGeom prst="rect">
                <a:avLst/>
              </a:prstGeom>
              <a:blipFill>
                <a:blip r:embed="rId11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40A319-8F8C-0E2E-E8C5-799E3A41CE87}"/>
                  </a:ext>
                </a:extLst>
              </p:cNvPr>
              <p:cNvSpPr txBox="1"/>
              <p:nvPr/>
            </p:nvSpPr>
            <p:spPr>
              <a:xfrm>
                <a:off x="4437031" y="4348041"/>
                <a:ext cx="626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40A319-8F8C-0E2E-E8C5-799E3A41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31" y="4348041"/>
                <a:ext cx="626775" cy="307777"/>
              </a:xfrm>
              <a:prstGeom prst="rect">
                <a:avLst/>
              </a:prstGeom>
              <a:blipFill>
                <a:blip r:embed="rId1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B253CED-1909-4277-1A3C-62592779E318}"/>
                  </a:ext>
                </a:extLst>
              </p:cNvPr>
              <p:cNvSpPr txBox="1"/>
              <p:nvPr/>
            </p:nvSpPr>
            <p:spPr>
              <a:xfrm>
                <a:off x="5758787" y="4342345"/>
                <a:ext cx="626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B253CED-1909-4277-1A3C-62592779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87" y="4342345"/>
                <a:ext cx="626775" cy="307777"/>
              </a:xfrm>
              <a:prstGeom prst="rect">
                <a:avLst/>
              </a:prstGeom>
              <a:blipFill>
                <a:blip r:embed="rId1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FB986A1-AC8A-8EF3-6A25-122DC202887B}"/>
                  </a:ext>
                </a:extLst>
              </p:cNvPr>
              <p:cNvSpPr txBox="1"/>
              <p:nvPr/>
            </p:nvSpPr>
            <p:spPr>
              <a:xfrm>
                <a:off x="6866556" y="4341773"/>
                <a:ext cx="626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FB986A1-AC8A-8EF3-6A25-122DC202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556" y="4341773"/>
                <a:ext cx="626775" cy="307777"/>
              </a:xfrm>
              <a:prstGeom prst="rect">
                <a:avLst/>
              </a:prstGeom>
              <a:blipFill>
                <a:blip r:embed="rId1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231D90B-2F19-53C9-4E53-74AA37A08D5F}"/>
                  </a:ext>
                </a:extLst>
              </p:cNvPr>
              <p:cNvSpPr txBox="1"/>
              <p:nvPr/>
            </p:nvSpPr>
            <p:spPr>
              <a:xfrm>
                <a:off x="8046536" y="4348041"/>
                <a:ext cx="626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231D90B-2F19-53C9-4E53-74AA37A08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536" y="4348041"/>
                <a:ext cx="626775" cy="307777"/>
              </a:xfrm>
              <a:prstGeom prst="rect">
                <a:avLst/>
              </a:prstGeom>
              <a:blipFill>
                <a:blip r:embed="rId1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8E9893DB-0FF7-95EC-52C4-E7904B8E5D73}"/>
                  </a:ext>
                </a:extLst>
              </p:cNvPr>
              <p:cNvSpPr txBox="1"/>
              <p:nvPr/>
            </p:nvSpPr>
            <p:spPr>
              <a:xfrm>
                <a:off x="6359550" y="2968843"/>
                <a:ext cx="626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8E9893DB-0FF7-95EC-52C4-E7904B8E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50" y="2968843"/>
                <a:ext cx="626775" cy="307777"/>
              </a:xfrm>
              <a:prstGeom prst="rect">
                <a:avLst/>
              </a:prstGeom>
              <a:blipFill>
                <a:blip r:embed="rId1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정육면체 96">
                <a:extLst>
                  <a:ext uri="{FF2B5EF4-FFF2-40B4-BE49-F238E27FC236}">
                    <a16:creationId xmlns:a16="http://schemas.microsoft.com/office/drawing/2014/main" id="{D7F11028-18F3-B58E-D50D-6F07C0E2D8D0}"/>
                  </a:ext>
                </a:extLst>
              </p:cNvPr>
              <p:cNvSpPr/>
              <p:nvPr/>
            </p:nvSpPr>
            <p:spPr>
              <a:xfrm>
                <a:off x="7144602" y="3220171"/>
                <a:ext cx="398126" cy="398126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3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3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</m:t>
                          </m:r>
                          <m:r>
                            <a:rPr kumimoji="1" lang="en-US" altLang="ko-Kore-KR" sz="13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7" name="정육면체 96">
                <a:extLst>
                  <a:ext uri="{FF2B5EF4-FFF2-40B4-BE49-F238E27FC236}">
                    <a16:creationId xmlns:a16="http://schemas.microsoft.com/office/drawing/2014/main" id="{D7F11028-18F3-B58E-D50D-6F07C0E2D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602" y="3220171"/>
                <a:ext cx="398126" cy="398126"/>
              </a:xfrm>
              <a:prstGeom prst="cube">
                <a:avLst/>
              </a:prstGeom>
              <a:blipFill>
                <a:blip r:embed="rId123"/>
                <a:stretch>
                  <a:fillRect l="-12121"/>
                </a:stretch>
              </a:blip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5748D2-BAE7-31B3-5432-0EBCAAD180CA}"/>
              </a:ext>
            </a:extLst>
          </p:cNvPr>
          <p:cNvSpPr txBox="1"/>
          <p:nvPr/>
        </p:nvSpPr>
        <p:spPr>
          <a:xfrm>
            <a:off x="2314166" y="4349468"/>
            <a:ext cx="1585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Degree of pruning</a:t>
            </a:r>
            <a:endParaRPr kumimoji="1" lang="ko-Kore-KR" altLang="en-US" b="1" dirty="0">
              <a:solidFill>
                <a:srgbClr val="4A919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오른쪽 화살표[R] 2">
            <a:extLst>
              <a:ext uri="{FF2B5EF4-FFF2-40B4-BE49-F238E27FC236}">
                <a16:creationId xmlns:a16="http://schemas.microsoft.com/office/drawing/2014/main" id="{064A08BD-7141-955D-F3C1-40CBFD83C5B5}"/>
              </a:ext>
            </a:extLst>
          </p:cNvPr>
          <p:cNvSpPr/>
          <p:nvPr/>
        </p:nvSpPr>
        <p:spPr>
          <a:xfrm>
            <a:off x="3942355" y="441134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CA9C556-0513-EB5F-2863-235185899BFC}"/>
              </a:ext>
            </a:extLst>
          </p:cNvPr>
          <p:cNvSpPr/>
          <p:nvPr/>
        </p:nvSpPr>
        <p:spPr>
          <a:xfrm>
            <a:off x="4263284" y="4366402"/>
            <a:ext cx="4686696" cy="300082"/>
          </a:xfrm>
          <a:prstGeom prst="rect">
            <a:avLst/>
          </a:prstGeom>
          <a:noFill/>
          <a:ln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DEB10925-6D42-030F-3A6B-4692A2E9B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9414191" cy="3416400"/>
          </a:xfrm>
        </p:spPr>
        <p:txBody>
          <a:bodyPr>
            <a:normAutofit/>
          </a:bodyPr>
          <a:lstStyle/>
          <a:p>
            <a:r>
              <a:rPr kumimoji="1" lang="en-US" altLang="ko-Kore-KR" sz="1600" b="0" dirty="0"/>
              <a:t>  Group neighborhood voxels whose probabilities are similar</a:t>
            </a:r>
          </a:p>
        </p:txBody>
      </p:sp>
    </p:spTree>
    <p:extLst>
      <p:ext uri="{BB962C8B-B14F-4D97-AF65-F5344CB8AC3E}">
        <p14:creationId xmlns:p14="http://schemas.microsoft.com/office/powerpoint/2010/main" val="4359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4073"/>
                                      </p:to>
                                    </p:animClr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5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96" grpId="0" animBg="1"/>
      <p:bldP spid="98" grpId="0" animBg="1"/>
      <p:bldP spid="99" grpId="0" animBg="1"/>
      <p:bldP spid="100" grpId="0" animBg="1"/>
      <p:bldP spid="106" grpId="0" animBg="1"/>
      <p:bldP spid="107" grpId="0"/>
      <p:bldP spid="11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5" grpId="0" animBg="1"/>
      <p:bldP spid="126" grpId="0"/>
      <p:bldP spid="123" grpId="0" animBg="1"/>
      <p:bldP spid="124" grpId="0"/>
      <p:bldP spid="121" grpId="0" animBg="1"/>
      <p:bldP spid="122" grpId="0"/>
      <p:bldP spid="151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9" grpId="0" animBg="1"/>
      <p:bldP spid="150" grpId="0"/>
      <p:bldP spid="147" grpId="0" animBg="1"/>
      <p:bldP spid="148" grpId="0"/>
      <p:bldP spid="145" grpId="0" animBg="1"/>
      <p:bldP spid="146" grpId="0"/>
      <p:bldP spid="167" grpId="0" animBg="1"/>
      <p:bldP spid="168" grpId="0"/>
      <p:bldP spid="165" grpId="0" animBg="1"/>
      <p:bldP spid="166" grpId="0"/>
      <p:bldP spid="163" grpId="0" animBg="1"/>
      <p:bldP spid="164" grpId="0"/>
      <p:bldP spid="161" grpId="0" animBg="1"/>
      <p:bldP spid="162" grpId="0"/>
      <p:bldP spid="158" grpId="0" animBg="1"/>
      <p:bldP spid="159" grpId="0"/>
      <p:bldP spid="160" grpId="0"/>
      <p:bldP spid="169" grpId="0"/>
      <p:bldP spid="170" grpId="0"/>
      <p:bldP spid="171" grpId="0"/>
      <p:bldP spid="172" grpId="0"/>
      <p:bldP spid="97" grpId="0" animBg="1"/>
      <p:bldP spid="8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794EF-9822-6803-727A-D68AEE8A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Analysis of Neighborhood Voxels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C1BB60-9AB7-9BA9-E305-1B339F9DF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모서리가 둥근 직사각형 4">
                <a:extLst>
                  <a:ext uri="{FF2B5EF4-FFF2-40B4-BE49-F238E27FC236}">
                    <a16:creationId xmlns:a16="http://schemas.microsoft.com/office/drawing/2014/main" id="{945BEDC3-E81D-AFC9-112F-BC7FEBA6DB4F}"/>
                  </a:ext>
                </a:extLst>
              </p:cNvPr>
              <p:cNvSpPr/>
              <p:nvPr/>
            </p:nvSpPr>
            <p:spPr>
              <a:xfrm>
                <a:off x="486697" y="3301538"/>
                <a:ext cx="8140935" cy="634243"/>
              </a:xfrm>
              <a:prstGeom prst="roundRect">
                <a:avLst/>
              </a:prstGeom>
              <a:noFill/>
              <a:ln w="19050">
                <a:solidFill>
                  <a:srgbClr val="97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ko-Kore-K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𝑃𝑟𝑜𝑏</m:t>
                    </m:r>
                    <m:d>
                      <m:dPr>
                        <m:ctrlPr>
                          <a:rPr kumimoji="1" lang="en-US" altLang="ko-Kore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K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ko-Kore-K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ore-K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1" lang="en-US" altLang="ko-Kore-K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ko-Kore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=1</m:t>
                        </m:r>
                      </m:e>
                    </m:d>
                  </m:oMath>
                </a14:m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is dependent on </a:t>
                </a:r>
                <a:r>
                  <a:rPr kumimoji="1" lang="en-US" altLang="ko-Kore-K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spatial point distribution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of the dataset</a:t>
                </a:r>
              </a:p>
              <a:p>
                <a:pPr lvl="0" algn="ctr" defTabSz="914400">
                  <a:buClr>
                    <a:srgbClr val="000000"/>
                  </a:buClr>
                  <a:defRPr/>
                </a:pP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Wingdings" pitchFamily="2" charset="2"/>
                  </a:rPr>
                  <a:t> </a:t>
                </a:r>
                <a:r>
                  <a:rPr kumimoji="1" lang="en-US" altLang="ko-Kore-KR" sz="1600" kern="0" noProof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C</a:t>
                </a:r>
                <a:r>
                  <a:rPr kumimoji="1" lang="en-US" altLang="ko-Kore-KR" sz="1600" kern="0" dirty="0" err="1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ompress</a:t>
                </a:r>
                <a:r>
                  <a:rPr kumimoji="1" lang="en-US" altLang="ko-Kore-KR" sz="1600" kern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600" b="1" i="1" kern="0" dirty="0">
                    <a:solidFill>
                      <a:srgbClr val="4A919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spatial point distribution </a:t>
                </a:r>
                <a:r>
                  <a:rPr kumimoji="1" lang="en-US" altLang="ko-Kore-KR" sz="1600" kern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information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KR" sz="1600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1" lang="en-US" altLang="ko-Kore-KR" sz="1600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𝐾</m:t>
                        </m:r>
                      </m:e>
                      <m:sup>
                        <m:r>
                          <a:rPr kumimoji="1" lang="en-US" altLang="ko-Kore-KR" sz="1600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𝐷</m:t>
                        </m:r>
                      </m:sup>
                    </m:sSup>
                  </m:oMath>
                </a14:m>
                <a:r>
                  <a:rPr kumimoji="1" lang="en-US" altLang="ko-Kore-KR" sz="1600" kern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probabilities 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모서리가 둥근 직사각형 4">
                <a:extLst>
                  <a:ext uri="{FF2B5EF4-FFF2-40B4-BE49-F238E27FC236}">
                    <a16:creationId xmlns:a16="http://schemas.microsoft.com/office/drawing/2014/main" id="{945BEDC3-E81D-AFC9-112F-BC7FEBA6D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3301538"/>
                <a:ext cx="8140935" cy="634243"/>
              </a:xfrm>
              <a:prstGeom prst="roundRect">
                <a:avLst/>
              </a:prstGeom>
              <a:blipFill>
                <a:blip r:embed="rId3"/>
                <a:stretch>
                  <a:fillRect b="-7547"/>
                </a:stretch>
              </a:blipFill>
              <a:ln w="19050">
                <a:solidFill>
                  <a:srgbClr val="97CEB5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모서리가 둥근 직사각형 6">
                <a:extLst>
                  <a:ext uri="{FF2B5EF4-FFF2-40B4-BE49-F238E27FC236}">
                    <a16:creationId xmlns:a16="http://schemas.microsoft.com/office/drawing/2014/main" id="{7FE8E5BA-F189-FC4C-2270-355132785BEE}"/>
                  </a:ext>
                </a:extLst>
              </p:cNvPr>
              <p:cNvSpPr/>
              <p:nvPr/>
            </p:nvSpPr>
            <p:spPr>
              <a:xfrm>
                <a:off x="486697" y="4045457"/>
                <a:ext cx="8140935" cy="634243"/>
              </a:xfrm>
              <a:prstGeom prst="roundRect">
                <a:avLst/>
              </a:prstGeom>
              <a:noFill/>
              <a:ln w="19050">
                <a:solidFill>
                  <a:srgbClr val="97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kumimoji="1" lang="en-US" altLang="ko-Kore-KR" sz="1600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sym typeface="Arial"/>
                      </a:rPr>
                      <m:t>𝑃𝑟𝑜𝑏</m:t>
                    </m:r>
                    <m:d>
                      <m:dPr>
                        <m:ctrlPr>
                          <a:rPr kumimoji="1" lang="en-US" altLang="ko-Kore-KR" sz="1600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KR" sz="1600" i="1" ker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600" i="1" ker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ko-Kore-KR" sz="1600" i="1" ker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ore-KR" sz="1600" i="1" ker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1" lang="en-US" altLang="ko-Kore-KR" sz="1600" i="1" ker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ko-Kore-KR" sz="1600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=1</m:t>
                        </m:r>
                      </m:e>
                    </m:d>
                  </m:oMath>
                </a14:m>
                <a:r>
                  <a:rPr kumimoji="1" lang="en-US" altLang="ko-Kore-KR" sz="1600" kern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is a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n effective metric for </a:t>
                </a:r>
                <a:r>
                  <a:rPr kumimoji="1" lang="en-US" altLang="ko-Kore-K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reflecting dataset property </a:t>
                </a:r>
                <a:br>
                  <a:rPr kumimoji="1" lang="en-US" altLang="ko-Kore-K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</a:b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and</a:t>
                </a:r>
                <a:r>
                  <a:rPr kumimoji="1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determining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which neighborhood voxels to prune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모서리가 둥근 직사각형 6">
                <a:extLst>
                  <a:ext uri="{FF2B5EF4-FFF2-40B4-BE49-F238E27FC236}">
                    <a16:creationId xmlns:a16="http://schemas.microsoft.com/office/drawing/2014/main" id="{7FE8E5BA-F189-FC4C-2270-355132785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4045457"/>
                <a:ext cx="8140935" cy="634243"/>
              </a:xfrm>
              <a:prstGeom prst="roundRect">
                <a:avLst/>
              </a:prstGeom>
              <a:blipFill>
                <a:blip r:embed="rId4"/>
                <a:stretch>
                  <a:fillRect b="-7692"/>
                </a:stretch>
              </a:blipFill>
              <a:ln w="19050">
                <a:solidFill>
                  <a:srgbClr val="97CEB5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C7BD2F34-0547-4BD8-6133-760D68E9C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15" t="17212" r="32376" b="15804"/>
          <a:stretch/>
        </p:blipFill>
        <p:spPr>
          <a:xfrm>
            <a:off x="4717499" y="1232306"/>
            <a:ext cx="1601477" cy="180228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31EF815-AD5F-462B-1160-7F4041D9CF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80" t="37812" r="39404" b="26600"/>
          <a:stretch/>
        </p:blipFill>
        <p:spPr>
          <a:xfrm>
            <a:off x="2454890" y="1232306"/>
            <a:ext cx="2204845" cy="18022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8D1113-7BAC-C34D-9CB2-5DF2DA33EE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27" t="7689" r="22242" b="8452"/>
          <a:stretch/>
        </p:blipFill>
        <p:spPr>
          <a:xfrm>
            <a:off x="348751" y="1293574"/>
            <a:ext cx="2048375" cy="1741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BF403CC-A46D-73A2-9C78-8460ED484F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40" t="1063" r="10744" b="-1063"/>
          <a:stretch/>
        </p:blipFill>
        <p:spPr>
          <a:xfrm>
            <a:off x="6355822" y="1232306"/>
            <a:ext cx="2286645" cy="17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A5770-7230-8D3F-1DF5-8C7DF31F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ore-KR" sz="2100" dirty="0"/>
              <a:t>Spatial Point Distribution-Aware Neighborhood Pruning </a:t>
            </a:r>
            <a:endParaRPr kumimoji="1" lang="ko-Kore-KR" altLang="en-US" sz="21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41AAF-53A2-79F4-1E51-A20A86AA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07" y="3503652"/>
            <a:ext cx="8520600" cy="785682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ore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Anal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yze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neighborhood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voxels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each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layer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cluster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R" sz="1600" b="1" dirty="0">
                <a:solidFill>
                  <a:srgbClr val="4A919E"/>
                </a:solidFill>
              </a:rPr>
              <a:t>Step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2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dirty="0"/>
              <a:t>Explore search space to find optimal configuration with </a:t>
            </a:r>
            <a:r>
              <a:rPr kumimoji="1" lang="en-US" altLang="ko-KR" sz="1600" b="1" i="1" dirty="0">
                <a:solidFill>
                  <a:srgbClr val="E54073"/>
                </a:solidFill>
              </a:rPr>
              <a:t>max</a:t>
            </a:r>
            <a:r>
              <a:rPr kumimoji="1" lang="en-US" altLang="ko-KR" sz="1600" dirty="0"/>
              <a:t> speedup &amp; </a:t>
            </a:r>
            <a:r>
              <a:rPr kumimoji="1" lang="en-US" altLang="ko-KR" sz="1600" b="1" i="1" dirty="0">
                <a:solidFill>
                  <a:srgbClr val="E54073"/>
                </a:solidFill>
              </a:rPr>
              <a:t>min</a:t>
            </a:r>
            <a:r>
              <a:rPr kumimoji="1" lang="en-US" altLang="ko-KR" sz="1600" dirty="0"/>
              <a:t> acc lo</a:t>
            </a:r>
            <a:r>
              <a:rPr kumimoji="1" lang="en-US" altLang="ko-KR" sz="1600" dirty="0">
                <a:solidFill>
                  <a:srgbClr val="595959"/>
                </a:solidFill>
              </a:rPr>
              <a:t>ss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Retrain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 recover accuracy loss from pruning</a:t>
            </a:r>
            <a:endParaRPr kumimoji="1" lang="ko-Kore-KR" alt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5F6CAD-75F3-9EBF-B85A-326DACB1F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B7FA489-3C2F-091C-57F8-9D2E45FF10AD}"/>
              </a:ext>
            </a:extLst>
          </p:cNvPr>
          <p:cNvGrpSpPr/>
          <p:nvPr/>
        </p:nvGrpSpPr>
        <p:grpSpPr>
          <a:xfrm>
            <a:off x="280034" y="1844106"/>
            <a:ext cx="795539" cy="1197156"/>
            <a:chOff x="1399949" y="3706669"/>
            <a:chExt cx="922287" cy="13878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2BCF435-B3D0-D428-04DB-B167E6566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5095" y="3706669"/>
              <a:ext cx="620202" cy="620202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1AAE605-225B-4F1D-A806-CC56A50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8954" y="3781309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1D164B-51D3-8A10-4002-EDCDF20F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2813" y="3840337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8B434-B0A9-2209-A068-E031C543D459}"/>
                </a:ext>
              </a:extLst>
            </p:cNvPr>
            <p:cNvSpPr txBox="1"/>
            <p:nvPr/>
          </p:nvSpPr>
          <p:spPr>
            <a:xfrm>
              <a:off x="1399949" y="4487979"/>
              <a:ext cx="922287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Training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51AB4F-9E76-C025-A52E-FE55541E343E}"/>
              </a:ext>
            </a:extLst>
          </p:cNvPr>
          <p:cNvGrpSpPr/>
          <p:nvPr/>
        </p:nvGrpSpPr>
        <p:grpSpPr>
          <a:xfrm>
            <a:off x="4525333" y="1846783"/>
            <a:ext cx="923010" cy="1200185"/>
            <a:chOff x="6193420" y="3756843"/>
            <a:chExt cx="1070068" cy="139140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07D12A5-95E6-F247-BD4A-28548E22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6691" y="3756843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15114F2-7994-8FE4-63CF-DF79527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550" y="3815871"/>
              <a:ext cx="620202" cy="620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5AED592-62A6-63D0-B656-B76868D6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409" y="3890511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46322B59-49A7-4DA2-8123-FE996BFD66D0}"/>
                </a:ext>
              </a:extLst>
            </p:cNvPr>
            <p:cNvSpPr txBox="1"/>
            <p:nvPr/>
          </p:nvSpPr>
          <p:spPr>
            <a:xfrm>
              <a:off x="6193420" y="4541664"/>
              <a:ext cx="1070068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Validation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716A10-1025-54B3-2343-CA64508408FB}"/>
              </a:ext>
            </a:extLst>
          </p:cNvPr>
          <p:cNvGrpSpPr/>
          <p:nvPr/>
        </p:nvGrpSpPr>
        <p:grpSpPr>
          <a:xfrm>
            <a:off x="6437688" y="1695110"/>
            <a:ext cx="994695" cy="996763"/>
            <a:chOff x="4562669" y="701113"/>
            <a:chExt cx="706330" cy="710914"/>
          </a:xfrm>
        </p:grpSpPr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782AD92-CFF5-9801-2205-1766F7E6E112}"/>
                </a:ext>
              </a:extLst>
            </p:cNvPr>
            <p:cNvCxnSpPr/>
            <p:nvPr/>
          </p:nvCxnSpPr>
          <p:spPr>
            <a:xfrm flipV="1">
              <a:off x="4562669" y="701113"/>
              <a:ext cx="0" cy="710914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B2337EF-2511-3C5B-7AD2-2284D8A7C5BB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69" y="1408910"/>
              <a:ext cx="706330" cy="3117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F13DB9F-A010-7EA6-B1DB-C11F4B9BD7C4}"/>
                </a:ext>
              </a:extLst>
            </p:cNvPr>
            <p:cNvSpPr/>
            <p:nvPr/>
          </p:nvSpPr>
          <p:spPr>
            <a:xfrm>
              <a:off x="4762649" y="8804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A8001FB-5DAB-076E-6078-00CE7D4D0043}"/>
                </a:ext>
              </a:extLst>
            </p:cNvPr>
            <p:cNvSpPr/>
            <p:nvPr/>
          </p:nvSpPr>
          <p:spPr>
            <a:xfrm>
              <a:off x="4943042" y="1107515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54ABB85-026E-A05A-FFD8-7B77BDF4078C}"/>
                </a:ext>
              </a:extLst>
            </p:cNvPr>
            <p:cNvSpPr/>
            <p:nvPr/>
          </p:nvSpPr>
          <p:spPr>
            <a:xfrm>
              <a:off x="4986269" y="10260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C1F8B54-6EC8-F8D2-DB65-15436065E4AD}"/>
                </a:ext>
              </a:extLst>
            </p:cNvPr>
            <p:cNvSpPr/>
            <p:nvPr/>
          </p:nvSpPr>
          <p:spPr>
            <a:xfrm>
              <a:off x="5034170" y="1248878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621B59-E5F7-4BF8-758A-CB58B5DE9441}"/>
                </a:ext>
              </a:extLst>
            </p:cNvPr>
            <p:cNvSpPr/>
            <p:nvPr/>
          </p:nvSpPr>
          <p:spPr>
            <a:xfrm>
              <a:off x="4852840" y="9426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59E1FD5-8746-9582-F63F-D7EC99FDE9E1}"/>
                </a:ext>
              </a:extLst>
            </p:cNvPr>
            <p:cNvSpPr/>
            <p:nvPr/>
          </p:nvSpPr>
          <p:spPr>
            <a:xfrm>
              <a:off x="5079889" y="1160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2BD03C6-7843-1FB2-F8F6-D5D1DEEBC255}"/>
                </a:ext>
              </a:extLst>
            </p:cNvPr>
            <p:cNvSpPr/>
            <p:nvPr/>
          </p:nvSpPr>
          <p:spPr>
            <a:xfrm>
              <a:off x="4799973" y="105775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6CFDE00-4096-E540-5C3E-48AC35B4880A}"/>
                </a:ext>
              </a:extLst>
            </p:cNvPr>
            <p:cNvSpPr/>
            <p:nvPr/>
          </p:nvSpPr>
          <p:spPr>
            <a:xfrm>
              <a:off x="4650677" y="917791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55F134C-990B-F460-F3FC-F7819DF5023B}"/>
                </a:ext>
              </a:extLst>
            </p:cNvPr>
            <p:cNvSpPr/>
            <p:nvPr/>
          </p:nvSpPr>
          <p:spPr>
            <a:xfrm>
              <a:off x="4660008" y="8431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C09123BC-BBD1-DB8F-9115-2854C5CAA405}"/>
                </a:ext>
              </a:extLst>
            </p:cNvPr>
            <p:cNvSpPr/>
            <p:nvPr/>
          </p:nvSpPr>
          <p:spPr>
            <a:xfrm>
              <a:off x="4883948" y="121637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27A9F02-2659-7BD5-4158-8DC7B8F10E2F}"/>
                </a:ext>
              </a:extLst>
            </p:cNvPr>
            <p:cNvSpPr/>
            <p:nvPr/>
          </p:nvSpPr>
          <p:spPr>
            <a:xfrm>
              <a:off x="4746004" y="117020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861E883-0147-45F1-5649-543C6AF8F89E}"/>
                </a:ext>
              </a:extLst>
            </p:cNvPr>
            <p:cNvSpPr/>
            <p:nvPr/>
          </p:nvSpPr>
          <p:spPr>
            <a:xfrm>
              <a:off x="5124360" y="13031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66FB3FB-FBAE-90C1-5B4E-897ACFB94855}"/>
                </a:ext>
              </a:extLst>
            </p:cNvPr>
            <p:cNvSpPr/>
            <p:nvPr/>
          </p:nvSpPr>
          <p:spPr>
            <a:xfrm>
              <a:off x="4725331" y="97377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0C217C8-C0A7-4770-12A8-219361753981}"/>
              </a:ext>
            </a:extLst>
          </p:cNvPr>
          <p:cNvGrpSpPr/>
          <p:nvPr/>
        </p:nvGrpSpPr>
        <p:grpSpPr>
          <a:xfrm>
            <a:off x="3178047" y="2475343"/>
            <a:ext cx="436339" cy="265386"/>
            <a:chOff x="4977382" y="1385005"/>
            <a:chExt cx="1347216" cy="805462"/>
          </a:xfrm>
          <a:solidFill>
            <a:srgbClr val="DEDEDE">
              <a:alpha val="50196"/>
            </a:srgbClr>
          </a:solidFill>
        </p:grpSpPr>
        <p:sp>
          <p:nvSpPr>
            <p:cNvPr id="81" name="정육면체 80">
              <a:extLst>
                <a:ext uri="{FF2B5EF4-FFF2-40B4-BE49-F238E27FC236}">
                  <a16:creationId xmlns:a16="http://schemas.microsoft.com/office/drawing/2014/main" id="{4FF19405-ECAE-8140-76EC-3EC4E96ED2C1}"/>
                </a:ext>
              </a:extLst>
            </p:cNvPr>
            <p:cNvSpPr/>
            <p:nvPr/>
          </p:nvSpPr>
          <p:spPr>
            <a:xfrm>
              <a:off x="4977382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정육면체 81">
              <a:extLst>
                <a:ext uri="{FF2B5EF4-FFF2-40B4-BE49-F238E27FC236}">
                  <a16:creationId xmlns:a16="http://schemas.microsoft.com/office/drawing/2014/main" id="{5C51C8B7-8257-BF76-CC20-042D94501AD0}"/>
                </a:ext>
              </a:extLst>
            </p:cNvPr>
            <p:cNvSpPr/>
            <p:nvPr/>
          </p:nvSpPr>
          <p:spPr>
            <a:xfrm>
              <a:off x="5514127" y="138500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정육면체 82">
              <a:extLst>
                <a:ext uri="{FF2B5EF4-FFF2-40B4-BE49-F238E27FC236}">
                  <a16:creationId xmlns:a16="http://schemas.microsoft.com/office/drawing/2014/main" id="{708E6991-4497-B58C-7CBC-B880E9F08B59}"/>
                </a:ext>
              </a:extLst>
            </p:cNvPr>
            <p:cNvSpPr/>
            <p:nvPr/>
          </p:nvSpPr>
          <p:spPr>
            <a:xfrm>
              <a:off x="5380592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정육면체 83">
              <a:extLst>
                <a:ext uri="{FF2B5EF4-FFF2-40B4-BE49-F238E27FC236}">
                  <a16:creationId xmlns:a16="http://schemas.microsoft.com/office/drawing/2014/main" id="{2E051D0C-A12D-81D5-5D8A-BF0D30502639}"/>
                </a:ext>
              </a:extLst>
            </p:cNvPr>
            <p:cNvSpPr/>
            <p:nvPr/>
          </p:nvSpPr>
          <p:spPr>
            <a:xfrm>
              <a:off x="5244661" y="1650466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정육면체 84">
              <a:extLst>
                <a:ext uri="{FF2B5EF4-FFF2-40B4-BE49-F238E27FC236}">
                  <a16:creationId xmlns:a16="http://schemas.microsoft.com/office/drawing/2014/main" id="{E5221899-FA0F-0C8F-69A5-3E683B7A3DCD}"/>
                </a:ext>
              </a:extLst>
            </p:cNvPr>
            <p:cNvSpPr/>
            <p:nvPr/>
          </p:nvSpPr>
          <p:spPr>
            <a:xfrm>
              <a:off x="5784599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25C0C06-599A-8C47-724D-3911BD2CAAEB}"/>
              </a:ext>
            </a:extLst>
          </p:cNvPr>
          <p:cNvGrpSpPr/>
          <p:nvPr/>
        </p:nvGrpSpPr>
        <p:grpSpPr>
          <a:xfrm>
            <a:off x="2580948" y="2487675"/>
            <a:ext cx="523352" cy="265453"/>
            <a:chOff x="4839367" y="1389135"/>
            <a:chExt cx="1615872" cy="805666"/>
          </a:xfrm>
          <a:solidFill>
            <a:srgbClr val="DEDEDE">
              <a:alpha val="50196"/>
            </a:srgbClr>
          </a:solidFill>
        </p:grpSpPr>
        <p:sp>
          <p:nvSpPr>
            <p:cNvPr id="72" name="정육면체 71">
              <a:extLst>
                <a:ext uri="{FF2B5EF4-FFF2-40B4-BE49-F238E27FC236}">
                  <a16:creationId xmlns:a16="http://schemas.microsoft.com/office/drawing/2014/main" id="{D089F99C-96FB-1642-5744-E6F0268151F2}"/>
                </a:ext>
              </a:extLst>
            </p:cNvPr>
            <p:cNvSpPr/>
            <p:nvPr/>
          </p:nvSpPr>
          <p:spPr>
            <a:xfrm>
              <a:off x="5106585" y="138933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정육면체 72">
              <a:extLst>
                <a:ext uri="{FF2B5EF4-FFF2-40B4-BE49-F238E27FC236}">
                  <a16:creationId xmlns:a16="http://schemas.microsoft.com/office/drawing/2014/main" id="{7DF1C3C5-04C9-5998-DB3D-60704C9974CF}"/>
                </a:ext>
              </a:extLst>
            </p:cNvPr>
            <p:cNvSpPr/>
            <p:nvPr/>
          </p:nvSpPr>
          <p:spPr>
            <a:xfrm>
              <a:off x="4973050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정육면체 73">
              <a:extLst>
                <a:ext uri="{FF2B5EF4-FFF2-40B4-BE49-F238E27FC236}">
                  <a16:creationId xmlns:a16="http://schemas.microsoft.com/office/drawing/2014/main" id="{3AE271D6-95E0-48DB-D428-24B68EFE54F1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정육면체 74">
              <a:extLst>
                <a:ext uri="{FF2B5EF4-FFF2-40B4-BE49-F238E27FC236}">
                  <a16:creationId xmlns:a16="http://schemas.microsoft.com/office/drawing/2014/main" id="{D7CE5FD6-FB0A-E215-7430-0F868D917300}"/>
                </a:ext>
              </a:extLst>
            </p:cNvPr>
            <p:cNvSpPr/>
            <p:nvPr/>
          </p:nvSpPr>
          <p:spPr>
            <a:xfrm>
              <a:off x="5509796" y="138933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정육면체 75">
              <a:extLst>
                <a:ext uri="{FF2B5EF4-FFF2-40B4-BE49-F238E27FC236}">
                  <a16:creationId xmlns:a16="http://schemas.microsoft.com/office/drawing/2014/main" id="{F3838964-300D-5064-5DF7-82EA21B9CAB7}"/>
                </a:ext>
              </a:extLst>
            </p:cNvPr>
            <p:cNvSpPr/>
            <p:nvPr/>
          </p:nvSpPr>
          <p:spPr>
            <a:xfrm>
              <a:off x="5376261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정육면체 76">
              <a:extLst>
                <a:ext uri="{FF2B5EF4-FFF2-40B4-BE49-F238E27FC236}">
                  <a16:creationId xmlns:a16="http://schemas.microsoft.com/office/drawing/2014/main" id="{3A2519D2-7C7C-5EF7-45F5-9C8AB4627110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정육면체 77">
              <a:extLst>
                <a:ext uri="{FF2B5EF4-FFF2-40B4-BE49-F238E27FC236}">
                  <a16:creationId xmlns:a16="http://schemas.microsoft.com/office/drawing/2014/main" id="{5C869899-1E79-A172-1D5A-C1FC9DAA51C4}"/>
                </a:ext>
              </a:extLst>
            </p:cNvPr>
            <p:cNvSpPr/>
            <p:nvPr/>
          </p:nvSpPr>
          <p:spPr>
            <a:xfrm>
              <a:off x="5915239" y="138913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622F0D1E-55C4-27E1-07D5-F081113CFF2E}"/>
                </a:ext>
              </a:extLst>
            </p:cNvPr>
            <p:cNvSpPr/>
            <p:nvPr/>
          </p:nvSpPr>
          <p:spPr>
            <a:xfrm>
              <a:off x="5780264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정육면체 79">
              <a:extLst>
                <a:ext uri="{FF2B5EF4-FFF2-40B4-BE49-F238E27FC236}">
                  <a16:creationId xmlns:a16="http://schemas.microsoft.com/office/drawing/2014/main" id="{698B90B6-7A93-0370-4AE4-56D7D5E97AB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3F8BB480-688E-2D95-40BA-A0DC99C3855C}"/>
              </a:ext>
            </a:extLst>
          </p:cNvPr>
          <p:cNvSpPr/>
          <p:nvPr/>
        </p:nvSpPr>
        <p:spPr>
          <a:xfrm>
            <a:off x="3306336" y="2006137"/>
            <a:ext cx="174896" cy="177921"/>
          </a:xfrm>
          <a:prstGeom prst="cube">
            <a:avLst/>
          </a:prstGeom>
          <a:solidFill>
            <a:srgbClr val="DEDEDE">
              <a:alpha val="50196"/>
            </a:srgbClr>
          </a:solidFill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003C17F-1E8E-CFBE-7F08-5E917AE5F024}"/>
              </a:ext>
            </a:extLst>
          </p:cNvPr>
          <p:cNvGrpSpPr/>
          <p:nvPr/>
        </p:nvGrpSpPr>
        <p:grpSpPr>
          <a:xfrm>
            <a:off x="3133346" y="1832371"/>
            <a:ext cx="524755" cy="266881"/>
            <a:chOff x="4839367" y="1384801"/>
            <a:chExt cx="1620206" cy="810000"/>
          </a:xfrm>
          <a:solidFill>
            <a:srgbClr val="DEDEDE">
              <a:alpha val="50196"/>
            </a:srgbClr>
          </a:solidFill>
        </p:grpSpPr>
        <p:sp>
          <p:nvSpPr>
            <p:cNvPr id="63" name="정육면체 62">
              <a:extLst>
                <a:ext uri="{FF2B5EF4-FFF2-40B4-BE49-F238E27FC236}">
                  <a16:creationId xmlns:a16="http://schemas.microsoft.com/office/drawing/2014/main" id="{BBC021A5-0CE2-5A22-123B-73CC0430B8CC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정육면체 63">
              <a:extLst>
                <a:ext uri="{FF2B5EF4-FFF2-40B4-BE49-F238E27FC236}">
                  <a16:creationId xmlns:a16="http://schemas.microsoft.com/office/drawing/2014/main" id="{527BF561-3241-427D-2BC7-4DE0DE8E811C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정육면체 64">
              <a:extLst>
                <a:ext uri="{FF2B5EF4-FFF2-40B4-BE49-F238E27FC236}">
                  <a16:creationId xmlns:a16="http://schemas.microsoft.com/office/drawing/2014/main" id="{960ED6C3-BBD3-043D-6500-05FAEF5FC377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정육면체 65">
              <a:extLst>
                <a:ext uri="{FF2B5EF4-FFF2-40B4-BE49-F238E27FC236}">
                  <a16:creationId xmlns:a16="http://schemas.microsoft.com/office/drawing/2014/main" id="{1F0FDC36-7406-B787-DF67-6EE1919B1C3A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정육면체 66">
              <a:extLst>
                <a:ext uri="{FF2B5EF4-FFF2-40B4-BE49-F238E27FC236}">
                  <a16:creationId xmlns:a16="http://schemas.microsoft.com/office/drawing/2014/main" id="{04A3CCEA-91FE-101B-A38C-1928A2AE08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정육면체 67">
              <a:extLst>
                <a:ext uri="{FF2B5EF4-FFF2-40B4-BE49-F238E27FC236}">
                  <a16:creationId xmlns:a16="http://schemas.microsoft.com/office/drawing/2014/main" id="{563EF097-827C-91FA-CF21-28F16890D715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정육면체 68">
              <a:extLst>
                <a:ext uri="{FF2B5EF4-FFF2-40B4-BE49-F238E27FC236}">
                  <a16:creationId xmlns:a16="http://schemas.microsoft.com/office/drawing/2014/main" id="{32904FE5-6104-3D4F-3D6B-D5CC54E42075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정육면체 69">
              <a:extLst>
                <a:ext uri="{FF2B5EF4-FFF2-40B4-BE49-F238E27FC236}">
                  <a16:creationId xmlns:a16="http://schemas.microsoft.com/office/drawing/2014/main" id="{EA978F95-9F6B-87C6-CC8F-356B6AC180FF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정육면체 70">
              <a:extLst>
                <a:ext uri="{FF2B5EF4-FFF2-40B4-BE49-F238E27FC236}">
                  <a16:creationId xmlns:a16="http://schemas.microsoft.com/office/drawing/2014/main" id="{C19D0D2F-F684-03BF-FC5B-4B034BFC14E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C1BCEFA-6305-3926-94DD-F29BE59A637B}"/>
              </a:ext>
            </a:extLst>
          </p:cNvPr>
          <p:cNvGrpSpPr/>
          <p:nvPr/>
        </p:nvGrpSpPr>
        <p:grpSpPr>
          <a:xfrm>
            <a:off x="2626144" y="1967618"/>
            <a:ext cx="436338" cy="265481"/>
            <a:chOff x="4872423" y="2264640"/>
            <a:chExt cx="1347214" cy="805750"/>
          </a:xfrm>
          <a:solidFill>
            <a:srgbClr val="DEDEDE">
              <a:alpha val="50196"/>
            </a:srgbClr>
          </a:solidFill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B85798EC-1D20-5CBC-DC8A-322A72700E93}"/>
                </a:ext>
              </a:extLst>
            </p:cNvPr>
            <p:cNvSpPr/>
            <p:nvPr/>
          </p:nvSpPr>
          <p:spPr>
            <a:xfrm>
              <a:off x="4872423" y="239711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정육면체 58">
              <a:extLst>
                <a:ext uri="{FF2B5EF4-FFF2-40B4-BE49-F238E27FC236}">
                  <a16:creationId xmlns:a16="http://schemas.microsoft.com/office/drawing/2014/main" id="{26E6EF2B-2C75-ED5C-78FC-237564CE9A6D}"/>
                </a:ext>
              </a:extLst>
            </p:cNvPr>
            <p:cNvSpPr/>
            <p:nvPr/>
          </p:nvSpPr>
          <p:spPr>
            <a:xfrm>
              <a:off x="5408377" y="226464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정육면체 59">
              <a:extLst>
                <a:ext uri="{FF2B5EF4-FFF2-40B4-BE49-F238E27FC236}">
                  <a16:creationId xmlns:a16="http://schemas.microsoft.com/office/drawing/2014/main" id="{9FAE8A70-2FF0-260F-255F-A8C4874263C1}"/>
                </a:ext>
              </a:extLst>
            </p:cNvPr>
            <p:cNvSpPr/>
            <p:nvPr/>
          </p:nvSpPr>
          <p:spPr>
            <a:xfrm>
              <a:off x="5275634" y="239711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정육면체 60">
              <a:extLst>
                <a:ext uri="{FF2B5EF4-FFF2-40B4-BE49-F238E27FC236}">
                  <a16:creationId xmlns:a16="http://schemas.microsoft.com/office/drawing/2014/main" id="{25CE2E1E-04AC-4F39-8EA8-57BC98E408E6}"/>
                </a:ext>
              </a:extLst>
            </p:cNvPr>
            <p:cNvSpPr/>
            <p:nvPr/>
          </p:nvSpPr>
          <p:spPr>
            <a:xfrm>
              <a:off x="5139637" y="253039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정육면체 61">
              <a:extLst>
                <a:ext uri="{FF2B5EF4-FFF2-40B4-BE49-F238E27FC236}">
                  <a16:creationId xmlns:a16="http://schemas.microsoft.com/office/drawing/2014/main" id="{C4A05E27-0CB3-4FC0-84A0-F6FAB8BF9F74}"/>
                </a:ext>
              </a:extLst>
            </p:cNvPr>
            <p:cNvSpPr/>
            <p:nvPr/>
          </p:nvSpPr>
          <p:spPr>
            <a:xfrm>
              <a:off x="5679637" y="239791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50381-D421-C964-577E-680796ADC456}"/>
              </a:ext>
            </a:extLst>
          </p:cNvPr>
          <p:cNvGrpSpPr/>
          <p:nvPr/>
        </p:nvGrpSpPr>
        <p:grpSpPr>
          <a:xfrm>
            <a:off x="2581886" y="1837299"/>
            <a:ext cx="524755" cy="266881"/>
            <a:chOff x="4839367" y="1384801"/>
            <a:chExt cx="1620206" cy="810000"/>
          </a:xfrm>
          <a:solidFill>
            <a:srgbClr val="DEDEDE">
              <a:alpha val="50196"/>
            </a:srgbClr>
          </a:solidFill>
        </p:grpSpPr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C5F21AD0-EB58-2BC5-074F-B6A71634F119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정육면체 49">
              <a:extLst>
                <a:ext uri="{FF2B5EF4-FFF2-40B4-BE49-F238E27FC236}">
                  <a16:creationId xmlns:a16="http://schemas.microsoft.com/office/drawing/2014/main" id="{C7D4CBCD-051A-C3E5-7DCB-43F6992CF62B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정육면체 50">
              <a:extLst>
                <a:ext uri="{FF2B5EF4-FFF2-40B4-BE49-F238E27FC236}">
                  <a16:creationId xmlns:a16="http://schemas.microsoft.com/office/drawing/2014/main" id="{A4789664-ED15-99CE-A5C7-7B22D4A44BB6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정육면체 51">
              <a:extLst>
                <a:ext uri="{FF2B5EF4-FFF2-40B4-BE49-F238E27FC236}">
                  <a16:creationId xmlns:a16="http://schemas.microsoft.com/office/drawing/2014/main" id="{3419299D-B2C0-1732-5757-57925805D629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정육면체 52">
              <a:extLst>
                <a:ext uri="{FF2B5EF4-FFF2-40B4-BE49-F238E27FC236}">
                  <a16:creationId xmlns:a16="http://schemas.microsoft.com/office/drawing/2014/main" id="{1999B488-B56C-FB98-BB77-277740A3BA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정육면체 53">
              <a:extLst>
                <a:ext uri="{FF2B5EF4-FFF2-40B4-BE49-F238E27FC236}">
                  <a16:creationId xmlns:a16="http://schemas.microsoft.com/office/drawing/2014/main" id="{3CB9A360-0BCC-6B1E-B9E7-30E78EC7F2EE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정육면체 54">
              <a:extLst>
                <a:ext uri="{FF2B5EF4-FFF2-40B4-BE49-F238E27FC236}">
                  <a16:creationId xmlns:a16="http://schemas.microsoft.com/office/drawing/2014/main" id="{1EE01049-29B0-C93A-5ACE-921B5F5C7986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89F20E5E-D7F2-C2C5-E443-69FA2BA86D31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정육면체 56">
              <a:extLst>
                <a:ext uri="{FF2B5EF4-FFF2-40B4-BE49-F238E27FC236}">
                  <a16:creationId xmlns:a16="http://schemas.microsoft.com/office/drawing/2014/main" id="{02E56336-FE57-9139-E57B-CA9218526C5C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/>
              <p:nvPr/>
            </p:nvSpPr>
            <p:spPr>
              <a:xfrm>
                <a:off x="3131718" y="2738767"/>
                <a:ext cx="557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8" y="2738767"/>
                <a:ext cx="55720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/>
              <p:nvPr/>
            </p:nvSpPr>
            <p:spPr>
              <a:xfrm>
                <a:off x="2523718" y="2743200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8" y="2743200"/>
                <a:ext cx="53510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/>
              <p:nvPr/>
            </p:nvSpPr>
            <p:spPr>
              <a:xfrm>
                <a:off x="3119828" y="2196975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28" y="2196975"/>
                <a:ext cx="53510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/>
              <p:nvPr/>
            </p:nvSpPr>
            <p:spPr>
              <a:xfrm>
                <a:off x="2532176" y="2200300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76" y="2200300"/>
                <a:ext cx="53510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정육면체 41">
            <a:extLst>
              <a:ext uri="{FF2B5EF4-FFF2-40B4-BE49-F238E27FC236}">
                <a16:creationId xmlns:a16="http://schemas.microsoft.com/office/drawing/2014/main" id="{B6FA847A-3887-4581-96DF-BBE13CD763F1}"/>
              </a:ext>
            </a:extLst>
          </p:cNvPr>
          <p:cNvSpPr/>
          <p:nvPr/>
        </p:nvSpPr>
        <p:spPr>
          <a:xfrm>
            <a:off x="3310986" y="1743664"/>
            <a:ext cx="174897" cy="177920"/>
          </a:xfrm>
          <a:prstGeom prst="cube">
            <a:avLst/>
          </a:prstGeom>
          <a:solidFill>
            <a:srgbClr val="DEDEDE">
              <a:alpha val="50196"/>
            </a:srgbClr>
          </a:solidFill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468FA29-E344-8F17-21D5-5AB26ED95CFD}"/>
              </a:ext>
            </a:extLst>
          </p:cNvPr>
          <p:cNvGrpSpPr/>
          <p:nvPr/>
        </p:nvGrpSpPr>
        <p:grpSpPr>
          <a:xfrm>
            <a:off x="2626400" y="1702484"/>
            <a:ext cx="436082" cy="267424"/>
            <a:chOff x="4946796" y="439861"/>
            <a:chExt cx="1346422" cy="811648"/>
          </a:xfrm>
          <a:solidFill>
            <a:srgbClr val="DEDEDE">
              <a:alpha val="50196"/>
            </a:srgbClr>
          </a:solidFill>
        </p:grpSpPr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FC36ECF0-2693-A545-2A67-0CCC29531B98}"/>
                </a:ext>
              </a:extLst>
            </p:cNvPr>
            <p:cNvSpPr/>
            <p:nvPr/>
          </p:nvSpPr>
          <p:spPr>
            <a:xfrm>
              <a:off x="4946796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8D2CEDDC-5C2B-18F2-CFF1-A038D98EF77B}"/>
                </a:ext>
              </a:extLst>
            </p:cNvPr>
            <p:cNvSpPr/>
            <p:nvPr/>
          </p:nvSpPr>
          <p:spPr>
            <a:xfrm>
              <a:off x="5483371" y="43986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B44D1DC6-6978-ACAC-69D6-F5543623FB3A}"/>
                </a:ext>
              </a:extLst>
            </p:cNvPr>
            <p:cNvSpPr/>
            <p:nvPr/>
          </p:nvSpPr>
          <p:spPr>
            <a:xfrm>
              <a:off x="5346821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ED6A93CF-A376-2465-1C78-17433DDEBC4D}"/>
                </a:ext>
              </a:extLst>
            </p:cNvPr>
            <p:cNvSpPr/>
            <p:nvPr/>
          </p:nvSpPr>
          <p:spPr>
            <a:xfrm>
              <a:off x="5217362" y="71150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0F985F25-4DCF-A860-31A8-65270A1F77D5}"/>
                </a:ext>
              </a:extLst>
            </p:cNvPr>
            <p:cNvSpPr/>
            <p:nvPr/>
          </p:nvSpPr>
          <p:spPr>
            <a:xfrm>
              <a:off x="5753218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DF92286-6929-9D02-80C4-4BE34336F67C}"/>
              </a:ext>
            </a:extLst>
          </p:cNvPr>
          <p:cNvGrpSpPr/>
          <p:nvPr/>
        </p:nvGrpSpPr>
        <p:grpSpPr>
          <a:xfrm>
            <a:off x="1312185" y="1686317"/>
            <a:ext cx="994695" cy="996763"/>
            <a:chOff x="1260689" y="1653367"/>
            <a:chExt cx="1153173" cy="1155571"/>
          </a:xfrm>
          <a:solidFill>
            <a:schemeClr val="bg2">
              <a:lumMod val="20000"/>
              <a:lumOff val="80000"/>
            </a:schemeClr>
          </a:solidFill>
        </p:grpSpPr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A41BE43B-2558-292D-442E-71F5B6F513F9}"/>
                </a:ext>
              </a:extLst>
            </p:cNvPr>
            <p:cNvCxnSpPr/>
            <p:nvPr/>
          </p:nvCxnSpPr>
          <p:spPr>
            <a:xfrm flipV="1">
              <a:off x="1260689" y="1653367"/>
              <a:ext cx="0" cy="1155571"/>
            </a:xfrm>
            <a:prstGeom prst="straightConnector1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B4AA3F8F-349A-FA99-F475-4949276DA0F3}"/>
                </a:ext>
              </a:extLst>
            </p:cNvPr>
            <p:cNvCxnSpPr>
              <a:cxnSpLocks/>
            </p:cNvCxnSpPr>
            <p:nvPr/>
          </p:nvCxnSpPr>
          <p:spPr>
            <a:xfrm>
              <a:off x="1260689" y="2803871"/>
              <a:ext cx="1153173" cy="5067"/>
            </a:xfrm>
            <a:prstGeom prst="straightConnector1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025D1F1F-4BC0-FE3E-E595-D4250EFCCBEE}"/>
                </a:ext>
              </a:extLst>
            </p:cNvPr>
            <p:cNvSpPr/>
            <p:nvPr/>
          </p:nvSpPr>
          <p:spPr>
            <a:xfrm>
              <a:off x="2175288" y="2181670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D70026ED-D911-B9FB-0410-2837D79D2E4D}"/>
                </a:ext>
              </a:extLst>
            </p:cNvPr>
            <p:cNvSpPr/>
            <p:nvPr/>
          </p:nvSpPr>
          <p:spPr>
            <a:xfrm>
              <a:off x="2037405" y="2181670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D6B738C8-FFD3-6F74-E29F-D63A257764FC}"/>
                </a:ext>
              </a:extLst>
            </p:cNvPr>
            <p:cNvSpPr/>
            <p:nvPr/>
          </p:nvSpPr>
          <p:spPr>
            <a:xfrm>
              <a:off x="1896082" y="2181670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A86BA7D7-C038-4DE9-2C54-0D31F0396B55}"/>
                </a:ext>
              </a:extLst>
            </p:cNvPr>
            <p:cNvSpPr/>
            <p:nvPr/>
          </p:nvSpPr>
          <p:spPr>
            <a:xfrm>
              <a:off x="1756560" y="2452265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5A02B8A2-C60F-26A7-29CA-DF5A4DA808A1}"/>
                </a:ext>
              </a:extLst>
            </p:cNvPr>
            <p:cNvSpPr/>
            <p:nvPr/>
          </p:nvSpPr>
          <p:spPr>
            <a:xfrm>
              <a:off x="2319087" y="2181656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F315C224-08D7-56AB-6FDC-22E0EE75D006}"/>
                </a:ext>
              </a:extLst>
            </p:cNvPr>
            <p:cNvSpPr/>
            <p:nvPr/>
          </p:nvSpPr>
          <p:spPr>
            <a:xfrm>
              <a:off x="1627506" y="2452265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1CDB1FE6-CE2F-665A-4085-5A58140B2D70}"/>
                </a:ext>
              </a:extLst>
            </p:cNvPr>
            <p:cNvSpPr/>
            <p:nvPr/>
          </p:nvSpPr>
          <p:spPr>
            <a:xfrm>
              <a:off x="1486183" y="2573566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F93D932-9B03-973B-8A77-C9E404E4E602}"/>
                </a:ext>
              </a:extLst>
            </p:cNvPr>
            <p:cNvSpPr/>
            <p:nvPr/>
          </p:nvSpPr>
          <p:spPr>
            <a:xfrm>
              <a:off x="1346661" y="2573566"/>
              <a:ext cx="74642" cy="74315"/>
            </a:xfrm>
            <a:prstGeom prst="ellipse">
              <a:avLst/>
            </a:prstGeom>
            <a:grpFill/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101" name="TextBox 5">
            <a:extLst>
              <a:ext uri="{FF2B5EF4-FFF2-40B4-BE49-F238E27FC236}">
                <a16:creationId xmlns:a16="http://schemas.microsoft.com/office/drawing/2014/main" id="{F827D1DF-34C4-149F-4A17-7747B4554929}"/>
              </a:ext>
            </a:extLst>
          </p:cNvPr>
          <p:cNvSpPr txBox="1"/>
          <p:nvPr/>
        </p:nvSpPr>
        <p:spPr>
          <a:xfrm>
            <a:off x="5414354" y="2767301"/>
            <a:ext cx="100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candidates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E82638-1A33-D396-B3FD-AA3C30255440}"/>
              </a:ext>
            </a:extLst>
          </p:cNvPr>
          <p:cNvGrpSpPr/>
          <p:nvPr/>
        </p:nvGrpSpPr>
        <p:grpSpPr>
          <a:xfrm>
            <a:off x="7623846" y="1837634"/>
            <a:ext cx="522531" cy="736946"/>
            <a:chOff x="9482637" y="3622501"/>
            <a:chExt cx="605783" cy="854359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138AEBE8-A8E5-5A69-E383-57B45A675438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6E92FDAA-FD83-B38B-E281-2C6E6F9C340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A305698F-7077-3E1A-951F-CC46313EA75D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F921FF44-B843-36E8-AFA0-5B5234636184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83530128-27C2-8CBB-97AA-F65DB2C06FA5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08" name="직선 연결선 418">
              <a:extLst>
                <a:ext uri="{FF2B5EF4-FFF2-40B4-BE49-F238E27FC236}">
                  <a16:creationId xmlns:a16="http://schemas.microsoft.com/office/drawing/2014/main" id="{0BE16A68-E345-755B-69EC-536018306D4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직선 연결선 419">
              <a:extLst>
                <a:ext uri="{FF2B5EF4-FFF2-40B4-BE49-F238E27FC236}">
                  <a16:creationId xmlns:a16="http://schemas.microsoft.com/office/drawing/2014/main" id="{D8D2FB85-284D-24ED-0BF9-EAF3639B426F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직선 연결선 420">
              <a:extLst>
                <a:ext uri="{FF2B5EF4-FFF2-40B4-BE49-F238E27FC236}">
                  <a16:creationId xmlns:a16="http://schemas.microsoft.com/office/drawing/2014/main" id="{1242EA66-8AD9-7A4C-93E9-2199313262B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직선 연결선 421">
              <a:extLst>
                <a:ext uri="{FF2B5EF4-FFF2-40B4-BE49-F238E27FC236}">
                  <a16:creationId xmlns:a16="http://schemas.microsoft.com/office/drawing/2014/main" id="{C04A38D8-FEF7-3AE5-09EF-34F403C8F8B0}"/>
                </a:ext>
              </a:extLst>
            </p:cNvPr>
            <p:cNvCxnSpPr>
              <a:cxnSpLocks/>
              <a:stCxn id="104" idx="6"/>
              <a:endCxn id="106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직선 연결선 422">
              <a:extLst>
                <a:ext uri="{FF2B5EF4-FFF2-40B4-BE49-F238E27FC236}">
                  <a16:creationId xmlns:a16="http://schemas.microsoft.com/office/drawing/2014/main" id="{6D974652-2F70-A4D5-A85F-7AAB0D187A13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423">
              <a:extLst>
                <a:ext uri="{FF2B5EF4-FFF2-40B4-BE49-F238E27FC236}">
                  <a16:creationId xmlns:a16="http://schemas.microsoft.com/office/drawing/2014/main" id="{A79CDD4E-8F20-4F51-0857-FD64F73B2465}"/>
                </a:ext>
              </a:extLst>
            </p:cNvPr>
            <p:cNvCxnSpPr>
              <a:cxnSpLocks/>
              <a:stCxn id="107" idx="2"/>
              <a:endCxn id="105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DDC70081-71BD-20B2-AF3E-B1D68A33FDB5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26A5374-EC51-400D-FD4B-CB178D8ABCC0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16" name="직선 연결선 426">
              <a:extLst>
                <a:ext uri="{FF2B5EF4-FFF2-40B4-BE49-F238E27FC236}">
                  <a16:creationId xmlns:a16="http://schemas.microsoft.com/office/drawing/2014/main" id="{98BF1553-FF35-A8AD-BC02-12D411518B6E}"/>
                </a:ext>
              </a:extLst>
            </p:cNvPr>
            <p:cNvCxnSpPr>
              <a:cxnSpLocks/>
              <a:stCxn id="106" idx="2"/>
              <a:endCxn id="114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427">
              <a:extLst>
                <a:ext uri="{FF2B5EF4-FFF2-40B4-BE49-F238E27FC236}">
                  <a16:creationId xmlns:a16="http://schemas.microsoft.com/office/drawing/2014/main" id="{FDB04B9F-9B49-5253-DFFE-8BCBE9ED88D8}"/>
                </a:ext>
              </a:extLst>
            </p:cNvPr>
            <p:cNvCxnSpPr>
              <a:cxnSpLocks/>
              <a:stCxn id="107" idx="2"/>
              <a:endCxn id="114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직선 연결선 428">
              <a:extLst>
                <a:ext uri="{FF2B5EF4-FFF2-40B4-BE49-F238E27FC236}">
                  <a16:creationId xmlns:a16="http://schemas.microsoft.com/office/drawing/2014/main" id="{0DBE2932-1F1D-1039-CA5A-6381DE6E6B87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연결선 429">
              <a:extLst>
                <a:ext uri="{FF2B5EF4-FFF2-40B4-BE49-F238E27FC236}">
                  <a16:creationId xmlns:a16="http://schemas.microsoft.com/office/drawing/2014/main" id="{EF65B700-1BE3-16E4-C689-8E2C6541078A}"/>
                </a:ext>
              </a:extLst>
            </p:cNvPr>
            <p:cNvCxnSpPr>
              <a:cxnSpLocks/>
              <a:stCxn id="104" idx="6"/>
              <a:endCxn id="115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430">
              <a:extLst>
                <a:ext uri="{FF2B5EF4-FFF2-40B4-BE49-F238E27FC236}">
                  <a16:creationId xmlns:a16="http://schemas.microsoft.com/office/drawing/2014/main" id="{6E14432D-D3C7-FF8F-340E-4E21FFBB65D5}"/>
                </a:ext>
              </a:extLst>
            </p:cNvPr>
            <p:cNvCxnSpPr>
              <a:cxnSpLocks/>
              <a:stCxn id="103" idx="6"/>
              <a:endCxn id="115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431">
              <a:extLst>
                <a:ext uri="{FF2B5EF4-FFF2-40B4-BE49-F238E27FC236}">
                  <a16:creationId xmlns:a16="http://schemas.microsoft.com/office/drawing/2014/main" id="{C9BB734D-D694-F763-8ABA-49DCE00E3163}"/>
                </a:ext>
              </a:extLst>
            </p:cNvPr>
            <p:cNvCxnSpPr>
              <a:cxnSpLocks/>
              <a:stCxn id="105" idx="6"/>
              <a:endCxn id="115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5">
            <a:extLst>
              <a:ext uri="{FF2B5EF4-FFF2-40B4-BE49-F238E27FC236}">
                <a16:creationId xmlns:a16="http://schemas.microsoft.com/office/drawing/2014/main" id="{8A2D5D08-7414-4E67-1A19-782B8066F927}"/>
              </a:ext>
            </a:extLst>
          </p:cNvPr>
          <p:cNvSpPr txBox="1"/>
          <p:nvPr/>
        </p:nvSpPr>
        <p:spPr>
          <a:xfrm>
            <a:off x="7484652" y="257158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Lossless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5E64679F-6C37-272C-DADC-FD5AF4E451F0}"/>
              </a:ext>
            </a:extLst>
          </p:cNvPr>
          <p:cNvGrpSpPr/>
          <p:nvPr/>
        </p:nvGrpSpPr>
        <p:grpSpPr>
          <a:xfrm>
            <a:off x="8417743" y="1837634"/>
            <a:ext cx="522531" cy="736946"/>
            <a:chOff x="9482637" y="3622501"/>
            <a:chExt cx="605783" cy="854359"/>
          </a:xfrm>
        </p:grpSpPr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BE967A93-A36D-0DF3-C5C9-A5BAC8F090A1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00F33AF9-A02F-A82A-54F3-E17FB5C5C01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5C5CB76B-5688-F5D6-60AB-24F48A4BCA1F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95C7023E-D27D-C2BF-571E-A2AA4A116BD7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F3906A18-15E3-AEF1-7569-934D4603A842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29" name="직선 연결선 438">
              <a:extLst>
                <a:ext uri="{FF2B5EF4-FFF2-40B4-BE49-F238E27FC236}">
                  <a16:creationId xmlns:a16="http://schemas.microsoft.com/office/drawing/2014/main" id="{3FD1A268-E067-CF85-1993-99ABFC21B3F5}"/>
                </a:ext>
              </a:extLst>
            </p:cNvPr>
            <p:cNvCxnSpPr>
              <a:cxnSpLocks/>
              <a:stCxn id="125" idx="6"/>
              <a:endCxn id="128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직선 연결선 439">
              <a:extLst>
                <a:ext uri="{FF2B5EF4-FFF2-40B4-BE49-F238E27FC236}">
                  <a16:creationId xmlns:a16="http://schemas.microsoft.com/office/drawing/2014/main" id="{00EA4BF7-7CB1-DFE7-6FF8-76B939BA18AF}"/>
                </a:ext>
              </a:extLst>
            </p:cNvPr>
            <p:cNvCxnSpPr>
              <a:cxnSpLocks/>
              <a:stCxn id="124" idx="6"/>
              <a:endCxn id="127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직선 연결선 440">
              <a:extLst>
                <a:ext uri="{FF2B5EF4-FFF2-40B4-BE49-F238E27FC236}">
                  <a16:creationId xmlns:a16="http://schemas.microsoft.com/office/drawing/2014/main" id="{B7F5EB61-9F5D-9042-4D26-56AFD473FAC2}"/>
                </a:ext>
              </a:extLst>
            </p:cNvPr>
            <p:cNvCxnSpPr>
              <a:cxnSpLocks/>
              <a:stCxn id="124" idx="6"/>
              <a:endCxn id="128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441">
              <a:extLst>
                <a:ext uri="{FF2B5EF4-FFF2-40B4-BE49-F238E27FC236}">
                  <a16:creationId xmlns:a16="http://schemas.microsoft.com/office/drawing/2014/main" id="{50427081-C6B7-BC48-7A32-6AC3D2830EE6}"/>
                </a:ext>
              </a:extLst>
            </p:cNvPr>
            <p:cNvCxnSpPr>
              <a:cxnSpLocks/>
              <a:stCxn id="125" idx="6"/>
              <a:endCxn id="127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직선 연결선 442">
              <a:extLst>
                <a:ext uri="{FF2B5EF4-FFF2-40B4-BE49-F238E27FC236}">
                  <a16:creationId xmlns:a16="http://schemas.microsoft.com/office/drawing/2014/main" id="{14C6EB21-6D95-4D3C-6A3A-761CEF2CD0AC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직선 연결선 443">
              <a:extLst>
                <a:ext uri="{FF2B5EF4-FFF2-40B4-BE49-F238E27FC236}">
                  <a16:creationId xmlns:a16="http://schemas.microsoft.com/office/drawing/2014/main" id="{FFDF77B9-AD8E-C935-45A4-F98E1D152D2D}"/>
                </a:ext>
              </a:extLst>
            </p:cNvPr>
            <p:cNvCxnSpPr>
              <a:cxnSpLocks/>
              <a:stCxn id="128" idx="2"/>
              <a:endCxn id="126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DE54E55F-2E07-7803-9779-69C0C2861B78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5250A49B-2CE0-A76C-170B-73D0E6F60795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37" name="직선 연결선 446">
              <a:extLst>
                <a:ext uri="{FF2B5EF4-FFF2-40B4-BE49-F238E27FC236}">
                  <a16:creationId xmlns:a16="http://schemas.microsoft.com/office/drawing/2014/main" id="{74CCA26C-7951-DF4B-3639-86FFF5B3E105}"/>
                </a:ext>
              </a:extLst>
            </p:cNvPr>
            <p:cNvCxnSpPr>
              <a:cxnSpLocks/>
              <a:stCxn id="127" idx="2"/>
              <a:endCxn id="135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직선 연결선 447">
              <a:extLst>
                <a:ext uri="{FF2B5EF4-FFF2-40B4-BE49-F238E27FC236}">
                  <a16:creationId xmlns:a16="http://schemas.microsoft.com/office/drawing/2014/main" id="{4A0C5762-0897-C1E8-8C81-48DF3FF69115}"/>
                </a:ext>
              </a:extLst>
            </p:cNvPr>
            <p:cNvCxnSpPr>
              <a:cxnSpLocks/>
              <a:stCxn id="128" idx="2"/>
              <a:endCxn id="135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직선 연결선 448">
              <a:extLst>
                <a:ext uri="{FF2B5EF4-FFF2-40B4-BE49-F238E27FC236}">
                  <a16:creationId xmlns:a16="http://schemas.microsoft.com/office/drawing/2014/main" id="{D4973577-7793-1BAF-618C-2D034A995652}"/>
                </a:ext>
              </a:extLst>
            </p:cNvPr>
            <p:cNvCxnSpPr>
              <a:cxnSpLocks/>
              <a:stCxn id="136" idx="2"/>
              <a:endCxn id="135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직선 연결선 449">
              <a:extLst>
                <a:ext uri="{FF2B5EF4-FFF2-40B4-BE49-F238E27FC236}">
                  <a16:creationId xmlns:a16="http://schemas.microsoft.com/office/drawing/2014/main" id="{6D84B3C4-D336-5F1D-3926-7A32F8A13566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직선 연결선 450">
              <a:extLst>
                <a:ext uri="{FF2B5EF4-FFF2-40B4-BE49-F238E27FC236}">
                  <a16:creationId xmlns:a16="http://schemas.microsoft.com/office/drawing/2014/main" id="{3FCA9274-CEF9-5D97-032F-0744AB173E59}"/>
                </a:ext>
              </a:extLst>
            </p:cNvPr>
            <p:cNvCxnSpPr>
              <a:cxnSpLocks/>
              <a:stCxn id="124" idx="6"/>
              <a:endCxn id="136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451">
              <a:extLst>
                <a:ext uri="{FF2B5EF4-FFF2-40B4-BE49-F238E27FC236}">
                  <a16:creationId xmlns:a16="http://schemas.microsoft.com/office/drawing/2014/main" id="{4F213043-F59A-5D74-87AE-69A90A8696B6}"/>
                </a:ext>
              </a:extLst>
            </p:cNvPr>
            <p:cNvCxnSpPr>
              <a:cxnSpLocks/>
              <a:stCxn id="126" idx="6"/>
              <a:endCxn id="136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5">
            <a:extLst>
              <a:ext uri="{FF2B5EF4-FFF2-40B4-BE49-F238E27FC236}">
                <a16:creationId xmlns:a16="http://schemas.microsoft.com/office/drawing/2014/main" id="{D1A8BC64-300A-0850-C96A-401D0A4C35C3}"/>
              </a:ext>
            </a:extLst>
          </p:cNvPr>
          <p:cNvSpPr txBox="1"/>
          <p:nvPr/>
        </p:nvSpPr>
        <p:spPr>
          <a:xfrm>
            <a:off x="8350595" y="25918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sp>
        <p:nvSpPr>
          <p:cNvPr id="144" name="TextBox 5">
            <a:extLst>
              <a:ext uri="{FF2B5EF4-FFF2-40B4-BE49-F238E27FC236}">
                <a16:creationId xmlns:a16="http://schemas.microsoft.com/office/drawing/2014/main" id="{F58142D2-0B04-390E-D58B-E540764524BC}"/>
              </a:ext>
            </a:extLst>
          </p:cNvPr>
          <p:cNvSpPr txBox="1"/>
          <p:nvPr/>
        </p:nvSpPr>
        <p:spPr>
          <a:xfrm>
            <a:off x="3611648" y="2728188"/>
            <a:ext cx="97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candidates</a:t>
            </a:r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AE91A84F-FA99-000F-5B01-128CECA72548}"/>
              </a:ext>
            </a:extLst>
          </p:cNvPr>
          <p:cNvSpPr/>
          <p:nvPr/>
        </p:nvSpPr>
        <p:spPr>
          <a:xfrm>
            <a:off x="1819310" y="2001001"/>
            <a:ext cx="507145" cy="329041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0FB17FD3-467F-4ED5-364E-6788D9D1E118}"/>
              </a:ext>
            </a:extLst>
          </p:cNvPr>
          <p:cNvSpPr/>
          <p:nvPr/>
        </p:nvSpPr>
        <p:spPr>
          <a:xfrm>
            <a:off x="1577047" y="2296195"/>
            <a:ext cx="279641" cy="208386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BBC134D1-9FA6-68E2-2319-D3EBA6C6F4E9}"/>
              </a:ext>
            </a:extLst>
          </p:cNvPr>
          <p:cNvSpPr/>
          <p:nvPr/>
        </p:nvSpPr>
        <p:spPr>
          <a:xfrm>
            <a:off x="1355689" y="2399427"/>
            <a:ext cx="249891" cy="227571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8" name="오른쪽 화살표[R] 147">
            <a:extLst>
              <a:ext uri="{FF2B5EF4-FFF2-40B4-BE49-F238E27FC236}">
                <a16:creationId xmlns:a16="http://schemas.microsoft.com/office/drawing/2014/main" id="{99B4ECB5-1AC1-5B3E-9F43-8CDBE01DCD02}"/>
              </a:ext>
            </a:extLst>
          </p:cNvPr>
          <p:cNvSpPr/>
          <p:nvPr/>
        </p:nvSpPr>
        <p:spPr>
          <a:xfrm>
            <a:off x="1051172" y="2140485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" name="오른쪽 화살표[R] 148">
            <a:extLst>
              <a:ext uri="{FF2B5EF4-FFF2-40B4-BE49-F238E27FC236}">
                <a16:creationId xmlns:a16="http://schemas.microsoft.com/office/drawing/2014/main" id="{581239CC-2AF9-C4BB-C254-94D9E42A3FA6}"/>
              </a:ext>
            </a:extLst>
          </p:cNvPr>
          <p:cNvSpPr/>
          <p:nvPr/>
        </p:nvSpPr>
        <p:spPr>
          <a:xfrm>
            <a:off x="2387592" y="2138833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6512271D-54C9-9B70-762D-7CADAAE91637}"/>
              </a:ext>
            </a:extLst>
          </p:cNvPr>
          <p:cNvSpPr/>
          <p:nvPr/>
        </p:nvSpPr>
        <p:spPr>
          <a:xfrm>
            <a:off x="3666574" y="2145539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136A5E53-58B1-7E3E-ABF2-9125F16DF296}"/>
              </a:ext>
            </a:extLst>
          </p:cNvPr>
          <p:cNvSpPr/>
          <p:nvPr/>
        </p:nvSpPr>
        <p:spPr>
          <a:xfrm>
            <a:off x="228571" y="3245813"/>
            <a:ext cx="4260300" cy="272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Point Distribution-Aware</a:t>
            </a: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Neighborhood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Pruning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2" name="오른쪽 화살표[R] 151">
            <a:extLst>
              <a:ext uri="{FF2B5EF4-FFF2-40B4-BE49-F238E27FC236}">
                <a16:creationId xmlns:a16="http://schemas.microsoft.com/office/drawing/2014/main" id="{8537D1F0-504C-E170-A941-FE7AF6865C59}"/>
              </a:ext>
            </a:extLst>
          </p:cNvPr>
          <p:cNvSpPr/>
          <p:nvPr/>
        </p:nvSpPr>
        <p:spPr>
          <a:xfrm>
            <a:off x="5369630" y="2121793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오른쪽 화살표[R] 152">
            <a:extLst>
              <a:ext uri="{FF2B5EF4-FFF2-40B4-BE49-F238E27FC236}">
                <a16:creationId xmlns:a16="http://schemas.microsoft.com/office/drawing/2014/main" id="{6F8A3CB6-90B8-44F0-66F7-417B9C881FDC}"/>
              </a:ext>
            </a:extLst>
          </p:cNvPr>
          <p:cNvSpPr/>
          <p:nvPr/>
        </p:nvSpPr>
        <p:spPr>
          <a:xfrm>
            <a:off x="7379521" y="2130420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" name="오른쪽 화살표[R] 153">
            <a:extLst>
              <a:ext uri="{FF2B5EF4-FFF2-40B4-BE49-F238E27FC236}">
                <a16:creationId xmlns:a16="http://schemas.microsoft.com/office/drawing/2014/main" id="{FE9AAF68-AD7D-7E0F-0A46-7F360556088A}"/>
              </a:ext>
            </a:extLst>
          </p:cNvPr>
          <p:cNvSpPr/>
          <p:nvPr/>
        </p:nvSpPr>
        <p:spPr>
          <a:xfrm>
            <a:off x="6130293" y="2118680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3DE477DE-911C-2647-3C00-0A06F7B1E6F5}"/>
              </a:ext>
            </a:extLst>
          </p:cNvPr>
          <p:cNvSpPr/>
          <p:nvPr/>
        </p:nvSpPr>
        <p:spPr>
          <a:xfrm>
            <a:off x="4543696" y="3250246"/>
            <a:ext cx="2877506" cy="269776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2. Search Space Exploration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3F354202-3814-0715-602D-A1D87B3BCCC2}"/>
              </a:ext>
            </a:extLst>
          </p:cNvPr>
          <p:cNvSpPr/>
          <p:nvPr/>
        </p:nvSpPr>
        <p:spPr>
          <a:xfrm>
            <a:off x="7484653" y="3248162"/>
            <a:ext cx="1453142" cy="2697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3. Retraining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763F1FB5-B664-173C-38BA-7BF79C6EDAC3}"/>
              </a:ext>
            </a:extLst>
          </p:cNvPr>
          <p:cNvGrpSpPr/>
          <p:nvPr/>
        </p:nvGrpSpPr>
        <p:grpSpPr>
          <a:xfrm>
            <a:off x="3863136" y="1706898"/>
            <a:ext cx="458880" cy="1042680"/>
            <a:chOff x="5181110" y="1702421"/>
            <a:chExt cx="531990" cy="1208803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DD1B6337-E49E-D23B-D236-1A1868CDF1E1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175" name="타원 174">
                <a:extLst>
                  <a:ext uri="{FF2B5EF4-FFF2-40B4-BE49-F238E27FC236}">
                    <a16:creationId xmlns:a16="http://schemas.microsoft.com/office/drawing/2014/main" id="{5AF3F1B2-955C-27D2-3776-FEEA84F40E21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4861CBC8-0B35-AB96-A7F6-7F1FF1B7B5A1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D70D487A-77AE-EBC9-DF6A-3CC27EAB9DC7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141FD306-E1EE-2C3A-37BC-20ACEABABC59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260B1A38-518C-C9E8-E4DF-10CBE2EAEF49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80" name="직선 연결선 474">
                <a:extLst>
                  <a:ext uri="{FF2B5EF4-FFF2-40B4-BE49-F238E27FC236}">
                    <a16:creationId xmlns:a16="http://schemas.microsoft.com/office/drawing/2014/main" id="{D9C4DE75-9B03-3711-D9D8-0E33BFCFEAAF}"/>
                  </a:ext>
                </a:extLst>
              </p:cNvPr>
              <p:cNvCxnSpPr>
                <a:cxnSpLocks/>
                <a:stCxn id="176" idx="6"/>
                <a:endCxn id="179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475">
                <a:extLst>
                  <a:ext uri="{FF2B5EF4-FFF2-40B4-BE49-F238E27FC236}">
                    <a16:creationId xmlns:a16="http://schemas.microsoft.com/office/drawing/2014/main" id="{53981F6D-5E6D-A8F8-8CF3-F517172B82DB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직선 연결선 476">
                <a:extLst>
                  <a:ext uri="{FF2B5EF4-FFF2-40B4-BE49-F238E27FC236}">
                    <a16:creationId xmlns:a16="http://schemas.microsoft.com/office/drawing/2014/main" id="{BEC065DC-5F88-CAFC-2150-27D463F0E847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477">
                <a:extLst>
                  <a:ext uri="{FF2B5EF4-FFF2-40B4-BE49-F238E27FC236}">
                    <a16:creationId xmlns:a16="http://schemas.microsoft.com/office/drawing/2014/main" id="{4D0927FD-F7C5-108B-03BA-DA27DDB6F23C}"/>
                  </a:ext>
                </a:extLst>
              </p:cNvPr>
              <p:cNvCxnSpPr>
                <a:cxnSpLocks/>
                <a:stCxn id="176" idx="6"/>
                <a:endCxn id="178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478">
                <a:extLst>
                  <a:ext uri="{FF2B5EF4-FFF2-40B4-BE49-F238E27FC236}">
                    <a16:creationId xmlns:a16="http://schemas.microsoft.com/office/drawing/2014/main" id="{607928D9-436D-6FDD-6FAA-91B832478757}"/>
                  </a:ext>
                </a:extLst>
              </p:cNvPr>
              <p:cNvCxnSpPr>
                <a:cxnSpLocks/>
                <a:stCxn id="177" idx="6"/>
                <a:endCxn id="178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224">
                <a:extLst>
                  <a:ext uri="{FF2B5EF4-FFF2-40B4-BE49-F238E27FC236}">
                    <a16:creationId xmlns:a16="http://schemas.microsoft.com/office/drawing/2014/main" id="{21EAD578-98C2-9758-D551-402C0DF10122}"/>
                  </a:ext>
                </a:extLst>
              </p:cNvPr>
              <p:cNvCxnSpPr>
                <a:cxnSpLocks/>
                <a:stCxn id="179" idx="2"/>
                <a:endCxn id="177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956BF7E4-7676-1BAA-1357-0F98B01C7062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5362EA-904D-3BD1-CF58-E712B21C05AC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587695-77DF-CCFA-8BA9-D8FF546B13F1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5E2D9BB-0D6F-854F-39DB-AE8A0344BDEE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86B766EC-7F45-423C-F076-6F3EF7AC1CE5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AF5DA302-C440-7D76-D90E-7911E6F730EC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DE1BCA32-5BE2-9246-572D-951BBD83CF18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20874BF-980C-7846-717B-40730EFCFF56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73600A7A-7B36-7015-4832-05AB22F8D00D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id="{3B8492A8-6D0C-BCF5-25B3-1FDCB84BAF61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66" name="직선 연결선 474">
                <a:extLst>
                  <a:ext uri="{FF2B5EF4-FFF2-40B4-BE49-F238E27FC236}">
                    <a16:creationId xmlns:a16="http://schemas.microsoft.com/office/drawing/2014/main" id="{4BE76FFC-C628-7379-C574-9CC72FAAB69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475">
                <a:extLst>
                  <a:ext uri="{FF2B5EF4-FFF2-40B4-BE49-F238E27FC236}">
                    <a16:creationId xmlns:a16="http://schemas.microsoft.com/office/drawing/2014/main" id="{CC0E5EAA-0F3E-8C14-08BC-C426C54445D9}"/>
                  </a:ext>
                </a:extLst>
              </p:cNvPr>
              <p:cNvCxnSpPr>
                <a:cxnSpLocks/>
                <a:stCxn id="161" idx="6"/>
                <a:endCxn id="164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476">
                <a:extLst>
                  <a:ext uri="{FF2B5EF4-FFF2-40B4-BE49-F238E27FC236}">
                    <a16:creationId xmlns:a16="http://schemas.microsoft.com/office/drawing/2014/main" id="{AF309E02-D058-4C4E-8313-6529850B8CA2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477">
                <a:extLst>
                  <a:ext uri="{FF2B5EF4-FFF2-40B4-BE49-F238E27FC236}">
                    <a16:creationId xmlns:a16="http://schemas.microsoft.com/office/drawing/2014/main" id="{867608AA-A9EA-3EB8-0E20-E9A951892EC3}"/>
                  </a:ext>
                </a:extLst>
              </p:cNvPr>
              <p:cNvCxnSpPr>
                <a:cxnSpLocks/>
                <a:stCxn id="162" idx="6"/>
                <a:endCxn id="164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478">
                <a:extLst>
                  <a:ext uri="{FF2B5EF4-FFF2-40B4-BE49-F238E27FC236}">
                    <a16:creationId xmlns:a16="http://schemas.microsoft.com/office/drawing/2014/main" id="{04C1270E-2A94-C83A-72BF-AA86F35F3D20}"/>
                  </a:ext>
                </a:extLst>
              </p:cNvPr>
              <p:cNvCxnSpPr>
                <a:cxnSpLocks/>
                <a:stCxn id="163" idx="6"/>
                <a:endCxn id="164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224">
                <a:extLst>
                  <a:ext uri="{FF2B5EF4-FFF2-40B4-BE49-F238E27FC236}">
                    <a16:creationId xmlns:a16="http://schemas.microsoft.com/office/drawing/2014/main" id="{3F5CA6F3-27A4-7EC5-FAF9-60EFCCA66E86}"/>
                  </a:ext>
                </a:extLst>
              </p:cNvPr>
              <p:cNvCxnSpPr>
                <a:cxnSpLocks/>
                <a:stCxn id="165" idx="2"/>
                <a:endCxn id="163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ACC81A6-6003-AD0D-5682-04E4418FB1D4}"/>
              </a:ext>
            </a:extLst>
          </p:cNvPr>
          <p:cNvGrpSpPr/>
          <p:nvPr/>
        </p:nvGrpSpPr>
        <p:grpSpPr>
          <a:xfrm>
            <a:off x="5646929" y="1707471"/>
            <a:ext cx="458880" cy="1042680"/>
            <a:chOff x="5181110" y="1702421"/>
            <a:chExt cx="531990" cy="1208803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FCEFC624-2F55-F875-D0E8-8E84EE1FF92A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204" name="타원 203">
                <a:extLst>
                  <a:ext uri="{FF2B5EF4-FFF2-40B4-BE49-F238E27FC236}">
                    <a16:creationId xmlns:a16="http://schemas.microsoft.com/office/drawing/2014/main" id="{F2279283-3E64-246B-4C15-54772C408424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5" name="타원 204">
                <a:extLst>
                  <a:ext uri="{FF2B5EF4-FFF2-40B4-BE49-F238E27FC236}">
                    <a16:creationId xmlns:a16="http://schemas.microsoft.com/office/drawing/2014/main" id="{63F5F876-31AC-3E5E-C735-8A2B5DF1A16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id="{67503065-AC5B-029B-9211-7DB9908B1733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id="{936BC58C-9C56-8480-B084-34B3603E58B2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E3531977-1A29-00D5-2069-430C27976EA4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209" name="직선 연결선 474">
                <a:extLst>
                  <a:ext uri="{FF2B5EF4-FFF2-40B4-BE49-F238E27FC236}">
                    <a16:creationId xmlns:a16="http://schemas.microsoft.com/office/drawing/2014/main" id="{A846BDA5-BCD6-5751-9770-291695861F26}"/>
                  </a:ext>
                </a:extLst>
              </p:cNvPr>
              <p:cNvCxnSpPr>
                <a:cxnSpLocks/>
                <a:stCxn id="205" idx="6"/>
                <a:endCxn id="208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475">
                <a:extLst>
                  <a:ext uri="{FF2B5EF4-FFF2-40B4-BE49-F238E27FC236}">
                    <a16:creationId xmlns:a16="http://schemas.microsoft.com/office/drawing/2014/main" id="{2AFCC923-3984-C4FB-75C8-51F8A223C90A}"/>
                  </a:ext>
                </a:extLst>
              </p:cNvPr>
              <p:cNvCxnSpPr>
                <a:cxnSpLocks/>
                <a:stCxn id="204" idx="6"/>
                <a:endCxn id="207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476">
                <a:extLst>
                  <a:ext uri="{FF2B5EF4-FFF2-40B4-BE49-F238E27FC236}">
                    <a16:creationId xmlns:a16="http://schemas.microsoft.com/office/drawing/2014/main" id="{61B7EA05-62EC-8EF4-E20F-BA415BB4B884}"/>
                  </a:ext>
                </a:extLst>
              </p:cNvPr>
              <p:cNvCxnSpPr>
                <a:cxnSpLocks/>
                <a:stCxn id="204" idx="6"/>
                <a:endCxn id="208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477">
                <a:extLst>
                  <a:ext uri="{FF2B5EF4-FFF2-40B4-BE49-F238E27FC236}">
                    <a16:creationId xmlns:a16="http://schemas.microsoft.com/office/drawing/2014/main" id="{4DDD5593-A69C-53E9-9994-333A06A1B062}"/>
                  </a:ext>
                </a:extLst>
              </p:cNvPr>
              <p:cNvCxnSpPr>
                <a:cxnSpLocks/>
                <a:stCxn id="205" idx="6"/>
                <a:endCxn id="207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478">
                <a:extLst>
                  <a:ext uri="{FF2B5EF4-FFF2-40B4-BE49-F238E27FC236}">
                    <a16:creationId xmlns:a16="http://schemas.microsoft.com/office/drawing/2014/main" id="{EDCC6E5B-85A1-F8F1-5293-934DCC28F706}"/>
                  </a:ext>
                </a:extLst>
              </p:cNvPr>
              <p:cNvCxnSpPr>
                <a:cxnSpLocks/>
                <a:stCxn id="206" idx="6"/>
                <a:endCxn id="207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24">
                <a:extLst>
                  <a:ext uri="{FF2B5EF4-FFF2-40B4-BE49-F238E27FC236}">
                    <a16:creationId xmlns:a16="http://schemas.microsoft.com/office/drawing/2014/main" id="{D3D45832-3268-52F4-A97E-0CB2558BEFAD}"/>
                  </a:ext>
                </a:extLst>
              </p:cNvPr>
              <p:cNvCxnSpPr>
                <a:cxnSpLocks/>
                <a:stCxn id="208" idx="2"/>
                <a:endCxn id="206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45362364-9013-FBFB-27BB-EBADB7078B54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AD170D1-3333-8A38-2A62-ED4F31085FA2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B9993FD-8EF7-8E94-A282-02C591D9DAD7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F299501-849F-E685-D10C-D967EAF0305B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EEE49328-DD91-5001-07F2-45684A3FCC81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id="{42D6296E-EFF6-AAE3-7D76-3888F362EEAA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3FC40C8F-E4FF-8C67-30E0-43888A5D493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id="{1ACB1893-55CB-DA90-1F5C-F33FB78E5401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0B930804-B117-85A7-0057-66A28A1434A1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id="{236344D3-6334-A951-95B0-2BAD0C7577D7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95" name="직선 연결선 474">
                <a:extLst>
                  <a:ext uri="{FF2B5EF4-FFF2-40B4-BE49-F238E27FC236}">
                    <a16:creationId xmlns:a16="http://schemas.microsoft.com/office/drawing/2014/main" id="{22A7F5B2-FAE9-0564-3B82-C517E6E5F747}"/>
                  </a:ext>
                </a:extLst>
              </p:cNvPr>
              <p:cNvCxnSpPr>
                <a:cxnSpLocks/>
                <a:stCxn id="191" idx="6"/>
                <a:endCxn id="194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475">
                <a:extLst>
                  <a:ext uri="{FF2B5EF4-FFF2-40B4-BE49-F238E27FC236}">
                    <a16:creationId xmlns:a16="http://schemas.microsoft.com/office/drawing/2014/main" id="{CB87B217-6E4A-4F22-5AAD-840956796E3E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476">
                <a:extLst>
                  <a:ext uri="{FF2B5EF4-FFF2-40B4-BE49-F238E27FC236}">
                    <a16:creationId xmlns:a16="http://schemas.microsoft.com/office/drawing/2014/main" id="{75E62ED4-046A-BF4D-B3BA-D43CCE982EA7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477">
                <a:extLst>
                  <a:ext uri="{FF2B5EF4-FFF2-40B4-BE49-F238E27FC236}">
                    <a16:creationId xmlns:a16="http://schemas.microsoft.com/office/drawing/2014/main" id="{D4333065-0285-E422-443E-73E3C557755B}"/>
                  </a:ext>
                </a:extLst>
              </p:cNvPr>
              <p:cNvCxnSpPr>
                <a:cxnSpLocks/>
                <a:stCxn id="191" idx="6"/>
                <a:endCxn id="193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478">
                <a:extLst>
                  <a:ext uri="{FF2B5EF4-FFF2-40B4-BE49-F238E27FC236}">
                    <a16:creationId xmlns:a16="http://schemas.microsoft.com/office/drawing/2014/main" id="{01AF46F3-AAA8-D6D3-6EF3-C30E9489F517}"/>
                  </a:ext>
                </a:extLst>
              </p:cNvPr>
              <p:cNvCxnSpPr>
                <a:cxnSpLocks/>
                <a:stCxn id="192" idx="6"/>
                <a:endCxn id="193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224">
                <a:extLst>
                  <a:ext uri="{FF2B5EF4-FFF2-40B4-BE49-F238E27FC236}">
                    <a16:creationId xmlns:a16="http://schemas.microsoft.com/office/drawing/2014/main" id="{1B6C7602-4803-4403-8A24-83E3DB25BC2F}"/>
                  </a:ext>
                </a:extLst>
              </p:cNvPr>
              <p:cNvCxnSpPr>
                <a:cxnSpLocks/>
                <a:stCxn id="194" idx="2"/>
                <a:endCxn id="192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8" name="TextBox 5">
            <a:extLst>
              <a:ext uri="{FF2B5EF4-FFF2-40B4-BE49-F238E27FC236}">
                <a16:creationId xmlns:a16="http://schemas.microsoft.com/office/drawing/2014/main" id="{30307F76-9349-2373-1078-6D3373C4901C}"/>
              </a:ext>
            </a:extLst>
          </p:cNvPr>
          <p:cNvSpPr txBox="1"/>
          <p:nvPr/>
        </p:nvSpPr>
        <p:spPr>
          <a:xfrm>
            <a:off x="7185186" y="2675404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FPS</a:t>
            </a:r>
          </a:p>
        </p:txBody>
      </p:sp>
      <p:sp>
        <p:nvSpPr>
          <p:cNvPr id="219" name="TextBox 5">
            <a:extLst>
              <a:ext uri="{FF2B5EF4-FFF2-40B4-BE49-F238E27FC236}">
                <a16:creationId xmlns:a16="http://schemas.microsoft.com/office/drawing/2014/main" id="{01F583DA-486C-4156-E1B9-512BAE06688C}"/>
              </a:ext>
            </a:extLst>
          </p:cNvPr>
          <p:cNvSpPr txBox="1"/>
          <p:nvPr/>
        </p:nvSpPr>
        <p:spPr>
          <a:xfrm>
            <a:off x="5919606" y="15973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Accuracy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</a:t>
            </a:r>
          </a:p>
        </p:txBody>
      </p:sp>
      <p:sp>
        <p:nvSpPr>
          <p:cNvPr id="220" name="TextBox 5">
            <a:extLst>
              <a:ext uri="{FF2B5EF4-FFF2-40B4-BE49-F238E27FC236}">
                <a16:creationId xmlns:a16="http://schemas.microsoft.com/office/drawing/2014/main" id="{4A8186F7-A837-F2FF-4257-FA9D26814AE0}"/>
              </a:ext>
            </a:extLst>
          </p:cNvPr>
          <p:cNvSpPr txBox="1"/>
          <p:nvPr/>
        </p:nvSpPr>
        <p:spPr>
          <a:xfrm>
            <a:off x="1815885" y="2668161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Kernel Idx</a:t>
            </a:r>
          </a:p>
        </p:txBody>
      </p:sp>
      <p:sp>
        <p:nvSpPr>
          <p:cNvPr id="221" name="TextBox 5">
            <a:extLst>
              <a:ext uri="{FF2B5EF4-FFF2-40B4-BE49-F238E27FC236}">
                <a16:creationId xmlns:a16="http://schemas.microsoft.com/office/drawing/2014/main" id="{13B2130F-54BF-6C45-4D96-BD9729BDD802}"/>
              </a:ext>
            </a:extLst>
          </p:cNvPr>
          <p:cNvSpPr txBox="1"/>
          <p:nvPr/>
        </p:nvSpPr>
        <p:spPr>
          <a:xfrm>
            <a:off x="982816" y="1617831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Freq</a:t>
            </a:r>
          </a:p>
        </p:txBody>
      </p:sp>
    </p:spTree>
    <p:extLst>
      <p:ext uri="{BB962C8B-B14F-4D97-AF65-F5344CB8AC3E}">
        <p14:creationId xmlns:p14="http://schemas.microsoft.com/office/powerpoint/2010/main" val="13167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399901"/>
                <a:ext cx="8520600" cy="3416400"/>
              </a:xfrm>
            </p:spPr>
            <p:txBody>
              <a:bodyPr/>
              <a:lstStyle/>
              <a:p>
                <a:r>
                  <a:rPr kumimoji="1" lang="en-US" altLang="ko-Kore-KR" dirty="0"/>
                  <a:t>Each layer has different levels of tolerance to errors</a:t>
                </a:r>
              </a:p>
              <a:p>
                <a:endParaRPr kumimoji="1" lang="en-US" altLang="ko-Kore-KR" dirty="0"/>
              </a:p>
              <a:p>
                <a:r>
                  <a:rPr kumimoji="1" lang="en-US" altLang="ko-Kore-KR" dirty="0"/>
                  <a:t>Assuming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ko-Kore-KR" dirty="0"/>
                  <a:t> layers and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ko-Kore-KR" dirty="0"/>
                  <a:t> clusters, # of possible combinations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kumimoji="1" lang="en-US" altLang="ko-Kore-KR" dirty="0"/>
              </a:p>
              <a:p>
                <a:pPr lvl="1"/>
                <a:r>
                  <a:rPr kumimoji="1" lang="en-US" altLang="ko-Kore-KR" dirty="0"/>
                  <a:t>e.g.,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=40, 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kumimoji="1" lang="en-US" altLang="ko-Kore-KR" dirty="0"/>
                  <a:t> </a:t>
                </a:r>
                <a:r>
                  <a:rPr kumimoji="1" lang="en-US" altLang="ko-Kore-KR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kumimoji="1" lang="en-US" altLang="ko-Kore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" altLang="ko-Kore-KR"/>
                      <m:t>9.094947</m:t>
                    </m:r>
                    <m:r>
                      <m:rPr>
                        <m:nor/>
                      </m:rPr>
                      <a:rPr lang="en" altLang="ko-Kore-KR"/>
                      <m:t>e</m:t>
                    </m:r>
                    <m:r>
                      <m:rPr>
                        <m:nor/>
                      </m:rPr>
                      <a:rPr lang="en" altLang="ko-Kore-KR"/>
                      <m:t> + 27</m:t>
                    </m:r>
                  </m:oMath>
                </a14:m>
                <a:endParaRPr lang="en" altLang="ko-Kore-KR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399901"/>
                <a:ext cx="8520600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DCB8A-0AA9-0717-4769-F046F6866EE1}"/>
              </a:ext>
            </a:extLst>
          </p:cNvPr>
          <p:cNvSpPr txBox="1"/>
          <p:nvPr/>
        </p:nvSpPr>
        <p:spPr>
          <a:xfrm>
            <a:off x="-6332" y="3228599"/>
            <a:ext cx="9156664" cy="752719"/>
          </a:xfrm>
          <a:prstGeom prst="rect">
            <a:avLst/>
          </a:prstGeom>
          <a:solidFill>
            <a:srgbClr val="E54073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We need to reduce the search space!</a:t>
            </a:r>
            <a:endParaRPr kumimoji="1" lang="ko-Kore-KR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7" name="그래픽 6" descr="경고 단색으로 채워진">
            <a:extLst>
              <a:ext uri="{FF2B5EF4-FFF2-40B4-BE49-F238E27FC236}">
                <a16:creationId xmlns:a16="http://schemas.microsoft.com/office/drawing/2014/main" id="{76B05813-0DBD-448F-1A6C-6B12E9D4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517" y="3389284"/>
            <a:ext cx="431347" cy="4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kumimoji="1" lang="en-US" altLang="ko-Kore-KR" dirty="0"/>
                  <a:t>        </a:t>
                </a:r>
                <a:r>
                  <a:rPr kumimoji="1" lang="en-US" altLang="ko-Kore-KR" sz="1600" b="1" dirty="0"/>
                  <a:t>Constraint#1</a:t>
                </a:r>
                <a:r>
                  <a:rPr kumimoji="1" lang="en-US" altLang="ko-Kore-KR" sz="1600" dirty="0"/>
                  <a:t> Apply the same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ko-Kore-KR" sz="1600" dirty="0"/>
                  <a:t> to a group of consecutive layers whose </a:t>
                </a:r>
                <a:r>
                  <a:rPr kumimoji="1" lang="en-US" altLang="ko-Kore-KR" sz="1600" b="1" i="1" dirty="0">
                    <a:solidFill>
                      <a:srgbClr val="4A919E"/>
                    </a:solidFill>
                  </a:rPr>
                  <a:t>neighbor </a:t>
                </a:r>
              </a:p>
              <a:p>
                <a:pPr marL="114300" indent="0">
                  <a:buNone/>
                </a:pPr>
                <a:r>
                  <a:rPr kumimoji="1" lang="en-US" altLang="ko-Kore-KR" sz="1600" b="1" i="1" dirty="0">
                    <a:solidFill>
                      <a:srgbClr val="4A919E"/>
                    </a:solidFill>
                  </a:rPr>
                  <a:t>           distributions are identical</a:t>
                </a:r>
                <a:endParaRPr lang="en" altLang="ko-Kore-KR" sz="1600" dirty="0"/>
              </a:p>
              <a:p>
                <a:pPr lvl="1"/>
                <a:r>
                  <a:rPr kumimoji="1" lang="en-US" altLang="ko-Kore-KR" dirty="0"/>
                  <a:t>Now,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ko-Kore-KR" dirty="0"/>
                  <a:t> is the number of </a:t>
                </a:r>
                <a:r>
                  <a:rPr kumimoji="1" lang="en-US" altLang="ko-Kore-KR" i="1" dirty="0"/>
                  <a:t>layer groups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ko-Kore-KR" i="1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ore-KR" i="1" dirty="0"/>
                  <a:t> is the degree of neighborhood pruning for layer group </a:t>
                </a:r>
                <a:r>
                  <a:rPr kumimoji="1" lang="en-US" altLang="ko-Kore-KR" i="1" dirty="0" err="1"/>
                  <a:t>i</a:t>
                </a:r>
                <a:endParaRPr kumimoji="1" lang="ko-Kore-KR" altLang="en-US" i="1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p:sp>
        <p:nvSpPr>
          <p:cNvPr id="70" name="직사각형 69">
            <a:extLst>
              <a:ext uri="{FF2B5EF4-FFF2-40B4-BE49-F238E27FC236}">
                <a16:creationId xmlns:a16="http://schemas.microsoft.com/office/drawing/2014/main" id="{B9008CFF-A90D-6513-E4C9-069EC8CF37A4}"/>
              </a:ext>
            </a:extLst>
          </p:cNvPr>
          <p:cNvSpPr/>
          <p:nvPr/>
        </p:nvSpPr>
        <p:spPr>
          <a:xfrm rot="5400000">
            <a:off x="2558803" y="3295516"/>
            <a:ext cx="1704527" cy="362105"/>
          </a:xfrm>
          <a:prstGeom prst="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10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Sparse 3D Convolution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10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 </a:t>
            </a:r>
            <a:r>
              <a:rPr kumimoji="1" lang="en-US" altLang="ko-Kore-KR" sz="1100" i="1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endParaRPr kumimoji="1" lang="ko-Kore-KR" altLang="en-US" sz="1100" i="1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23CCE1E-4D2E-DD6E-763F-8F6B4473BEBA}"/>
              </a:ext>
            </a:extLst>
          </p:cNvPr>
          <p:cNvGrpSpPr/>
          <p:nvPr/>
        </p:nvGrpSpPr>
        <p:grpSpPr>
          <a:xfrm>
            <a:off x="1583240" y="2987911"/>
            <a:ext cx="1378904" cy="1190552"/>
            <a:chOff x="1456107" y="3080215"/>
            <a:chExt cx="1378904" cy="1190552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5D5B892B-5FEF-81F0-84B7-52415CB704A8}"/>
                </a:ext>
              </a:extLst>
            </p:cNvPr>
            <p:cNvGrpSpPr/>
            <p:nvPr/>
          </p:nvGrpSpPr>
          <p:grpSpPr>
            <a:xfrm>
              <a:off x="1711169" y="3080215"/>
              <a:ext cx="959299" cy="910810"/>
              <a:chOff x="1609366" y="3094530"/>
              <a:chExt cx="959299" cy="910810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E5FB602-4810-74D2-41BE-576FCA54E573}"/>
                  </a:ext>
                </a:extLst>
              </p:cNvPr>
              <p:cNvSpPr/>
              <p:nvPr/>
            </p:nvSpPr>
            <p:spPr>
              <a:xfrm>
                <a:off x="1971756" y="3123303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70CA7D24-1D8D-E92B-8738-65AEFA0B7289}"/>
                  </a:ext>
                </a:extLst>
              </p:cNvPr>
              <p:cNvSpPr/>
              <p:nvPr/>
            </p:nvSpPr>
            <p:spPr>
              <a:xfrm>
                <a:off x="1935662" y="34722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7704AA39-59F6-783D-90A4-30E51B5D32DE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B2CD2F73-8BAE-5C6B-FB94-DC6476B2FEDD}"/>
                  </a:ext>
                </a:extLst>
              </p:cNvPr>
              <p:cNvSpPr/>
              <p:nvPr/>
            </p:nvSpPr>
            <p:spPr>
              <a:xfrm>
                <a:off x="2353458" y="3634853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CEF01EBE-045C-A910-836F-A006056618D0}"/>
                  </a:ext>
                </a:extLst>
              </p:cNvPr>
              <p:cNvSpPr/>
              <p:nvPr/>
            </p:nvSpPr>
            <p:spPr>
              <a:xfrm>
                <a:off x="2124156" y="3275703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ACCA14D7-A3ED-77A7-C327-CAFF7AF0F008}"/>
                  </a:ext>
                </a:extLst>
              </p:cNvPr>
              <p:cNvSpPr/>
              <p:nvPr/>
            </p:nvSpPr>
            <p:spPr>
              <a:xfrm>
                <a:off x="2276556" y="3428103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99230461-AAAA-F693-6639-F8D43033DF6C}"/>
                  </a:ext>
                </a:extLst>
              </p:cNvPr>
              <p:cNvSpPr/>
              <p:nvPr/>
            </p:nvSpPr>
            <p:spPr>
              <a:xfrm>
                <a:off x="1805274" y="3184209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B173F2AD-CD63-872A-C979-83131A0294C3}"/>
                  </a:ext>
                </a:extLst>
              </p:cNvPr>
              <p:cNvSpPr/>
              <p:nvPr/>
            </p:nvSpPr>
            <p:spPr>
              <a:xfrm>
                <a:off x="1769274" y="3861340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2E40CF58-77DF-6B4D-3343-1299C6383176}"/>
                  </a:ext>
                </a:extLst>
              </p:cNvPr>
              <p:cNvSpPr/>
              <p:nvPr/>
            </p:nvSpPr>
            <p:spPr>
              <a:xfrm>
                <a:off x="1805274" y="36606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1D0FA21D-C34E-7786-10A2-7F80FFC35EF7}"/>
                  </a:ext>
                </a:extLst>
              </p:cNvPr>
              <p:cNvSpPr/>
              <p:nvPr/>
            </p:nvSpPr>
            <p:spPr>
              <a:xfrm>
                <a:off x="2088062" y="3483412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12E1C238-DC2B-CCA4-DA6D-A052221B27AA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733691F0-244B-DCD6-1D95-8717474BFAE4}"/>
                  </a:ext>
                </a:extLst>
              </p:cNvPr>
              <p:cNvSpPr/>
              <p:nvPr/>
            </p:nvSpPr>
            <p:spPr>
              <a:xfrm>
                <a:off x="2240462" y="37770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05C21D26-9026-F488-B08C-27FE29279244}"/>
                  </a:ext>
                </a:extLst>
              </p:cNvPr>
              <p:cNvSpPr/>
              <p:nvPr/>
            </p:nvSpPr>
            <p:spPr>
              <a:xfrm>
                <a:off x="2425946" y="3196531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C65898A9-83A8-8FA7-3B3D-0E66804E62BF}"/>
                  </a:ext>
                </a:extLst>
              </p:cNvPr>
              <p:cNvSpPr/>
              <p:nvPr/>
            </p:nvSpPr>
            <p:spPr>
              <a:xfrm>
                <a:off x="2461946" y="351118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25F78077-6DF5-5178-2923-3277F06E214F}"/>
                  </a:ext>
                </a:extLst>
              </p:cNvPr>
              <p:cNvSpPr/>
              <p:nvPr/>
            </p:nvSpPr>
            <p:spPr>
              <a:xfrm>
                <a:off x="1634360" y="33558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001EE464-600C-9919-F5D0-8C47D6342E32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C067FD7E-BD10-A05E-A5E7-4C220459DB6D}"/>
                  </a:ext>
                </a:extLst>
              </p:cNvPr>
              <p:cNvSpPr/>
              <p:nvPr/>
            </p:nvSpPr>
            <p:spPr>
              <a:xfrm>
                <a:off x="2007756" y="38490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89254BE2-F5BC-361C-0748-EEA66A677D5E}"/>
                  </a:ext>
                </a:extLst>
              </p:cNvPr>
              <p:cNvSpPr/>
              <p:nvPr/>
            </p:nvSpPr>
            <p:spPr>
              <a:xfrm>
                <a:off x="1975254" y="3311703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8B1CCFA6-CB6D-A6B0-3D34-88734D84A07A}"/>
                  </a:ext>
                </a:extLst>
              </p:cNvPr>
              <p:cNvSpPr/>
              <p:nvPr/>
            </p:nvSpPr>
            <p:spPr>
              <a:xfrm>
                <a:off x="1609366" y="3576467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B2BEF71A-ABC6-4D2F-57B2-0DAFB938373C}"/>
                  </a:ext>
                </a:extLst>
              </p:cNvPr>
              <p:cNvSpPr/>
              <p:nvPr/>
            </p:nvSpPr>
            <p:spPr>
              <a:xfrm>
                <a:off x="1786760" y="3367012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2C53C42F-B689-671C-8CE9-826A794D3C4C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B780FA16-F97F-F495-EDFE-DB60D173E4D0}"/>
                  </a:ext>
                </a:extLst>
              </p:cNvPr>
              <p:cNvSpPr/>
              <p:nvPr/>
            </p:nvSpPr>
            <p:spPr>
              <a:xfrm>
                <a:off x="1939160" y="36606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6E4183DB-6BB3-AF41-3468-6D5C5E516E74}"/>
                  </a:ext>
                </a:extLst>
              </p:cNvPr>
              <p:cNvSpPr/>
              <p:nvPr/>
            </p:nvSpPr>
            <p:spPr>
              <a:xfrm>
                <a:off x="2496665" y="3777018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54E5717E-B686-833B-C269-5B356055EDF1}"/>
                  </a:ext>
                </a:extLst>
              </p:cNvPr>
              <p:cNvSpPr/>
              <p:nvPr/>
            </p:nvSpPr>
            <p:spPr>
              <a:xfrm>
                <a:off x="2229062" y="3247927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13FBA386-6D48-C30B-A7E7-BE08B321A8B9}"/>
                  </a:ext>
                </a:extLst>
              </p:cNvPr>
              <p:cNvSpPr/>
              <p:nvPr/>
            </p:nvSpPr>
            <p:spPr>
              <a:xfrm>
                <a:off x="2160558" y="3933340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95CF8C35-1184-E631-5409-1815665523EA}"/>
                  </a:ext>
                </a:extLst>
              </p:cNvPr>
              <p:cNvSpPr/>
              <p:nvPr/>
            </p:nvSpPr>
            <p:spPr>
              <a:xfrm>
                <a:off x="2277732" y="3094530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542D9657-E114-78A4-7FDA-C888614A38EF}"/>
                  </a:ext>
                </a:extLst>
              </p:cNvPr>
              <p:cNvSpPr/>
              <p:nvPr/>
            </p:nvSpPr>
            <p:spPr>
              <a:xfrm>
                <a:off x="2414452" y="3331012"/>
                <a:ext cx="72000" cy="72000"/>
              </a:xfrm>
              <a:prstGeom prst="ellipse">
                <a:avLst/>
              </a:prstGeom>
              <a:solidFill>
                <a:srgbClr val="FFAAAB"/>
              </a:solidFill>
              <a:ln w="9525">
                <a:solidFill>
                  <a:srgbClr val="E5407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DF31B89-4024-6EAA-E269-A88CAC49EF63}"/>
                </a:ext>
              </a:extLst>
            </p:cNvPr>
            <p:cNvSpPr txBox="1"/>
            <p:nvPr/>
          </p:nvSpPr>
          <p:spPr>
            <a:xfrm>
              <a:off x="1456107" y="3993768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Input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Point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Cl</a:t>
              </a: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oud</a:t>
              </a: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74" name="오른쪽 화살표[R] 73">
            <a:extLst>
              <a:ext uri="{FF2B5EF4-FFF2-40B4-BE49-F238E27FC236}">
                <a16:creationId xmlns:a16="http://schemas.microsoft.com/office/drawing/2014/main" id="{F4AE91C6-1543-B02D-5E14-2E5E34D235CE}"/>
              </a:ext>
            </a:extLst>
          </p:cNvPr>
          <p:cNvSpPr/>
          <p:nvPr/>
        </p:nvSpPr>
        <p:spPr>
          <a:xfrm>
            <a:off x="2975622" y="3379967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B7C5E5C6-8B98-C446-FBBD-98C1C0BED137}"/>
              </a:ext>
            </a:extLst>
          </p:cNvPr>
          <p:cNvGrpSpPr/>
          <p:nvPr/>
        </p:nvGrpSpPr>
        <p:grpSpPr>
          <a:xfrm>
            <a:off x="3780708" y="2987911"/>
            <a:ext cx="1513556" cy="1190552"/>
            <a:chOff x="1456107" y="3080215"/>
            <a:chExt cx="1513556" cy="1190552"/>
          </a:xfrm>
          <a:solidFill>
            <a:srgbClr val="94ADE7"/>
          </a:solidFill>
        </p:grpSpPr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4069A427-ECF9-A33F-EB03-F03EC896529F}"/>
                </a:ext>
              </a:extLst>
            </p:cNvPr>
            <p:cNvGrpSpPr/>
            <p:nvPr/>
          </p:nvGrpSpPr>
          <p:grpSpPr>
            <a:xfrm>
              <a:off x="1711169" y="3080215"/>
              <a:ext cx="959299" cy="910810"/>
              <a:chOff x="1609366" y="3094530"/>
              <a:chExt cx="959299" cy="910810"/>
            </a:xfrm>
            <a:grpFill/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36BF232D-7BB5-2728-489D-8AEC0BA0D8ED}"/>
                  </a:ext>
                </a:extLst>
              </p:cNvPr>
              <p:cNvSpPr/>
              <p:nvPr/>
            </p:nvSpPr>
            <p:spPr>
              <a:xfrm>
                <a:off x="1971756" y="31233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3044DC9E-88D1-A4B2-DFF8-5A846F27960C}"/>
                  </a:ext>
                </a:extLst>
              </p:cNvPr>
              <p:cNvSpPr/>
              <p:nvPr/>
            </p:nvSpPr>
            <p:spPr>
              <a:xfrm>
                <a:off x="1935662" y="3472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C8F66D1D-40AF-B669-D3B1-6C71A7E6101D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79FA6FC5-0078-DB15-00AA-4F36549E50AA}"/>
                  </a:ext>
                </a:extLst>
              </p:cNvPr>
              <p:cNvSpPr/>
              <p:nvPr/>
            </p:nvSpPr>
            <p:spPr>
              <a:xfrm>
                <a:off x="2353458" y="363485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B87DF3C4-008A-7162-79F3-C8BBB3699A69}"/>
                  </a:ext>
                </a:extLst>
              </p:cNvPr>
              <p:cNvSpPr/>
              <p:nvPr/>
            </p:nvSpPr>
            <p:spPr>
              <a:xfrm>
                <a:off x="2124156" y="32757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5ACDF5A-FC43-AF48-5F3F-E177C10110ED}"/>
                  </a:ext>
                </a:extLst>
              </p:cNvPr>
              <p:cNvSpPr/>
              <p:nvPr/>
            </p:nvSpPr>
            <p:spPr>
              <a:xfrm>
                <a:off x="2276556" y="34281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0738393B-00C0-07DB-0EF8-FB6B0DC70C6F}"/>
                  </a:ext>
                </a:extLst>
              </p:cNvPr>
              <p:cNvSpPr/>
              <p:nvPr/>
            </p:nvSpPr>
            <p:spPr>
              <a:xfrm>
                <a:off x="1805274" y="3184209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5177189F-2B32-E065-1542-0A4DA28CB2E0}"/>
                  </a:ext>
                </a:extLst>
              </p:cNvPr>
              <p:cNvSpPr/>
              <p:nvPr/>
            </p:nvSpPr>
            <p:spPr>
              <a:xfrm>
                <a:off x="1769274" y="386134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853E7819-5550-69DD-B77D-E7C057BDDBCC}"/>
                  </a:ext>
                </a:extLst>
              </p:cNvPr>
              <p:cNvSpPr/>
              <p:nvPr/>
            </p:nvSpPr>
            <p:spPr>
              <a:xfrm>
                <a:off x="1805274" y="3660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59A67389-9678-1388-65F6-B7D56D251DF7}"/>
                  </a:ext>
                </a:extLst>
              </p:cNvPr>
              <p:cNvSpPr/>
              <p:nvPr/>
            </p:nvSpPr>
            <p:spPr>
              <a:xfrm>
                <a:off x="2088062" y="34834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8E70BC8B-E4F8-9AA3-EED4-8C3205741F0C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A1B6DEA9-3615-DC3C-D795-9BDF3E2CA142}"/>
                  </a:ext>
                </a:extLst>
              </p:cNvPr>
              <p:cNvSpPr/>
              <p:nvPr/>
            </p:nvSpPr>
            <p:spPr>
              <a:xfrm>
                <a:off x="2240462" y="3777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F065EBD6-C9DC-6700-C3D6-C67B0A2E95A0}"/>
                  </a:ext>
                </a:extLst>
              </p:cNvPr>
              <p:cNvSpPr/>
              <p:nvPr/>
            </p:nvSpPr>
            <p:spPr>
              <a:xfrm>
                <a:off x="2425946" y="3196531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id="{E48C4F23-FADF-C046-17CC-53FE001A15BA}"/>
                  </a:ext>
                </a:extLst>
              </p:cNvPr>
              <p:cNvSpPr/>
              <p:nvPr/>
            </p:nvSpPr>
            <p:spPr>
              <a:xfrm>
                <a:off x="2461946" y="351118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D2950CF0-8EDE-6D51-61C6-772E81FF1A70}"/>
                  </a:ext>
                </a:extLst>
              </p:cNvPr>
              <p:cNvSpPr/>
              <p:nvPr/>
            </p:nvSpPr>
            <p:spPr>
              <a:xfrm>
                <a:off x="1634360" y="33558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9F189D20-6A37-7DE8-322D-E6975B8D82EB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C193DA59-C0C8-3669-80B6-A48A5CF2876B}"/>
                  </a:ext>
                </a:extLst>
              </p:cNvPr>
              <p:cNvSpPr/>
              <p:nvPr/>
            </p:nvSpPr>
            <p:spPr>
              <a:xfrm>
                <a:off x="2007756" y="3849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F66ECE6E-0360-9F7E-3065-5BCF0F1946D0}"/>
                  </a:ext>
                </a:extLst>
              </p:cNvPr>
              <p:cNvSpPr/>
              <p:nvPr/>
            </p:nvSpPr>
            <p:spPr>
              <a:xfrm>
                <a:off x="1975254" y="33117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6" name="타원 95">
                <a:extLst>
                  <a:ext uri="{FF2B5EF4-FFF2-40B4-BE49-F238E27FC236}">
                    <a16:creationId xmlns:a16="http://schemas.microsoft.com/office/drawing/2014/main" id="{D22386EE-9A9A-7631-8AF8-84FCD5C62F40}"/>
                  </a:ext>
                </a:extLst>
              </p:cNvPr>
              <p:cNvSpPr/>
              <p:nvPr/>
            </p:nvSpPr>
            <p:spPr>
              <a:xfrm>
                <a:off x="1609366" y="3576467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id="{E2AC9894-886E-0050-4A7D-AEF3469A37E4}"/>
                  </a:ext>
                </a:extLst>
              </p:cNvPr>
              <p:cNvSpPr/>
              <p:nvPr/>
            </p:nvSpPr>
            <p:spPr>
              <a:xfrm>
                <a:off x="1786760" y="33670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9275A985-59AB-203B-86AF-585E9210D1A8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A1D63C27-C52F-9936-895B-118F3E4BAC0B}"/>
                  </a:ext>
                </a:extLst>
              </p:cNvPr>
              <p:cNvSpPr/>
              <p:nvPr/>
            </p:nvSpPr>
            <p:spPr>
              <a:xfrm>
                <a:off x="1939160" y="3660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id="{E8F21A45-51A9-512A-0D73-F235A3BCE26C}"/>
                  </a:ext>
                </a:extLst>
              </p:cNvPr>
              <p:cNvSpPr/>
              <p:nvPr/>
            </p:nvSpPr>
            <p:spPr>
              <a:xfrm>
                <a:off x="2496665" y="3777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EE246C8E-5C12-931D-A4CC-305B9A6C2CEB}"/>
                  </a:ext>
                </a:extLst>
              </p:cNvPr>
              <p:cNvSpPr/>
              <p:nvPr/>
            </p:nvSpPr>
            <p:spPr>
              <a:xfrm>
                <a:off x="2229062" y="3247927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B7850AD0-8AA4-406E-AE67-13B10269F98F}"/>
                  </a:ext>
                </a:extLst>
              </p:cNvPr>
              <p:cNvSpPr/>
              <p:nvPr/>
            </p:nvSpPr>
            <p:spPr>
              <a:xfrm>
                <a:off x="2160558" y="393334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3E9AE1F4-B84C-E2B2-1133-5B942FDD42F3}"/>
                  </a:ext>
                </a:extLst>
              </p:cNvPr>
              <p:cNvSpPr/>
              <p:nvPr/>
            </p:nvSpPr>
            <p:spPr>
              <a:xfrm>
                <a:off x="2277732" y="309453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0F9E17E9-D51E-3509-A537-64C3101136D3}"/>
                  </a:ext>
                </a:extLst>
              </p:cNvPr>
              <p:cNvSpPr/>
              <p:nvPr/>
            </p:nvSpPr>
            <p:spPr>
              <a:xfrm>
                <a:off x="2414452" y="33310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DED74D5-A6C2-534E-19C2-9E6F8E70009C}"/>
                </a:ext>
              </a:extLst>
            </p:cNvPr>
            <p:cNvSpPr txBox="1"/>
            <p:nvPr/>
          </p:nvSpPr>
          <p:spPr>
            <a:xfrm>
              <a:off x="1456107" y="3993768"/>
              <a:ext cx="15135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Output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Point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Cl</a:t>
              </a: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oud</a:t>
              </a: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105" name="오른쪽 화살표[R] 104">
            <a:extLst>
              <a:ext uri="{FF2B5EF4-FFF2-40B4-BE49-F238E27FC236}">
                <a16:creationId xmlns:a16="http://schemas.microsoft.com/office/drawing/2014/main" id="{14F0BD38-EBF2-F847-AD1A-A00FE58EF2CE}"/>
              </a:ext>
            </a:extLst>
          </p:cNvPr>
          <p:cNvSpPr/>
          <p:nvPr/>
        </p:nvSpPr>
        <p:spPr>
          <a:xfrm>
            <a:off x="3661902" y="336877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EB0CEF68-CF20-0345-4292-E55CA5CAD639}"/>
              </a:ext>
            </a:extLst>
          </p:cNvPr>
          <p:cNvSpPr/>
          <p:nvPr/>
        </p:nvSpPr>
        <p:spPr>
          <a:xfrm rot="5400000">
            <a:off x="4775731" y="3295516"/>
            <a:ext cx="1704527" cy="362105"/>
          </a:xfrm>
          <a:prstGeom prst="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10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Sparse 3D Convolution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10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 </a:t>
            </a:r>
            <a:r>
              <a:rPr kumimoji="1" lang="en-US" altLang="ko-Kore-KR" sz="1100" i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i+1</a:t>
            </a:r>
            <a:endParaRPr kumimoji="1" lang="ko-Kore-KR" altLang="en-US" sz="1100" i="1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07" name="오른쪽 화살표[R] 106">
            <a:extLst>
              <a:ext uri="{FF2B5EF4-FFF2-40B4-BE49-F238E27FC236}">
                <a16:creationId xmlns:a16="http://schemas.microsoft.com/office/drawing/2014/main" id="{E7C5B148-75BF-4BEE-CB5F-5ABD1ED08F54}"/>
              </a:ext>
            </a:extLst>
          </p:cNvPr>
          <p:cNvSpPr/>
          <p:nvPr/>
        </p:nvSpPr>
        <p:spPr>
          <a:xfrm>
            <a:off x="5192550" y="3379967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DBA42FF6-70B8-5098-DF4A-ADFA3AF85B9F}"/>
              </a:ext>
            </a:extLst>
          </p:cNvPr>
          <p:cNvGrpSpPr/>
          <p:nvPr/>
        </p:nvGrpSpPr>
        <p:grpSpPr>
          <a:xfrm>
            <a:off x="5995126" y="2987911"/>
            <a:ext cx="1513556" cy="1190552"/>
            <a:chOff x="1456107" y="3080215"/>
            <a:chExt cx="1513556" cy="1190552"/>
          </a:xfrm>
          <a:solidFill>
            <a:srgbClr val="94ADE7"/>
          </a:solidFill>
        </p:grpSpPr>
        <p:grpSp>
          <p:nvGrpSpPr>
            <p:cNvPr id="170" name="그룹 169">
              <a:extLst>
                <a:ext uri="{FF2B5EF4-FFF2-40B4-BE49-F238E27FC236}">
                  <a16:creationId xmlns:a16="http://schemas.microsoft.com/office/drawing/2014/main" id="{1ADF1925-5E68-CF1D-EE2A-5C6C8E01162F}"/>
                </a:ext>
              </a:extLst>
            </p:cNvPr>
            <p:cNvGrpSpPr/>
            <p:nvPr/>
          </p:nvGrpSpPr>
          <p:grpSpPr>
            <a:xfrm>
              <a:off x="1711169" y="3080215"/>
              <a:ext cx="959299" cy="910810"/>
              <a:chOff x="1609366" y="3094530"/>
              <a:chExt cx="959299" cy="910810"/>
            </a:xfrm>
            <a:grpFill/>
          </p:grpSpPr>
          <p:sp>
            <p:nvSpPr>
              <p:cNvPr id="172" name="타원 171">
                <a:extLst>
                  <a:ext uri="{FF2B5EF4-FFF2-40B4-BE49-F238E27FC236}">
                    <a16:creationId xmlns:a16="http://schemas.microsoft.com/office/drawing/2014/main" id="{CB249BB4-E807-B36D-86A5-2E0DAAADD734}"/>
                  </a:ext>
                </a:extLst>
              </p:cNvPr>
              <p:cNvSpPr/>
              <p:nvPr/>
            </p:nvSpPr>
            <p:spPr>
              <a:xfrm>
                <a:off x="1971756" y="31233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3" name="타원 172">
                <a:extLst>
                  <a:ext uri="{FF2B5EF4-FFF2-40B4-BE49-F238E27FC236}">
                    <a16:creationId xmlns:a16="http://schemas.microsoft.com/office/drawing/2014/main" id="{5ADD8943-3402-0411-4102-F71078F87F43}"/>
                  </a:ext>
                </a:extLst>
              </p:cNvPr>
              <p:cNvSpPr/>
              <p:nvPr/>
            </p:nvSpPr>
            <p:spPr>
              <a:xfrm>
                <a:off x="1935662" y="3472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4" name="타원 173">
                <a:extLst>
                  <a:ext uri="{FF2B5EF4-FFF2-40B4-BE49-F238E27FC236}">
                    <a16:creationId xmlns:a16="http://schemas.microsoft.com/office/drawing/2014/main" id="{6F32C7A4-33A1-4384-DEFA-44770227330F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5" name="타원 174">
                <a:extLst>
                  <a:ext uri="{FF2B5EF4-FFF2-40B4-BE49-F238E27FC236}">
                    <a16:creationId xmlns:a16="http://schemas.microsoft.com/office/drawing/2014/main" id="{277D2E46-4C4E-77BF-8050-31463B1C9598}"/>
                  </a:ext>
                </a:extLst>
              </p:cNvPr>
              <p:cNvSpPr/>
              <p:nvPr/>
            </p:nvSpPr>
            <p:spPr>
              <a:xfrm>
                <a:off x="2353458" y="363485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0EB045FC-44C7-EE17-B661-4B3C47DBC23E}"/>
                  </a:ext>
                </a:extLst>
              </p:cNvPr>
              <p:cNvSpPr/>
              <p:nvPr/>
            </p:nvSpPr>
            <p:spPr>
              <a:xfrm>
                <a:off x="2124156" y="32757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2E0D47DB-3AF6-E558-9484-EFDA7650F9CC}"/>
                  </a:ext>
                </a:extLst>
              </p:cNvPr>
              <p:cNvSpPr/>
              <p:nvPr/>
            </p:nvSpPr>
            <p:spPr>
              <a:xfrm>
                <a:off x="2276556" y="34281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216933B0-4C84-05D7-2FC0-B7B2B0D3AF36}"/>
                  </a:ext>
                </a:extLst>
              </p:cNvPr>
              <p:cNvSpPr/>
              <p:nvPr/>
            </p:nvSpPr>
            <p:spPr>
              <a:xfrm>
                <a:off x="1805274" y="3184209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7A404ED5-CCB7-99C7-12F7-68ED07A55306}"/>
                  </a:ext>
                </a:extLst>
              </p:cNvPr>
              <p:cNvSpPr/>
              <p:nvPr/>
            </p:nvSpPr>
            <p:spPr>
              <a:xfrm>
                <a:off x="1769274" y="386134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0" name="타원 179">
                <a:extLst>
                  <a:ext uri="{FF2B5EF4-FFF2-40B4-BE49-F238E27FC236}">
                    <a16:creationId xmlns:a16="http://schemas.microsoft.com/office/drawing/2014/main" id="{0F1D4A3A-3061-2BE3-A223-C41356EE30BD}"/>
                  </a:ext>
                </a:extLst>
              </p:cNvPr>
              <p:cNvSpPr/>
              <p:nvPr/>
            </p:nvSpPr>
            <p:spPr>
              <a:xfrm>
                <a:off x="1805274" y="3660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1" name="타원 180">
                <a:extLst>
                  <a:ext uri="{FF2B5EF4-FFF2-40B4-BE49-F238E27FC236}">
                    <a16:creationId xmlns:a16="http://schemas.microsoft.com/office/drawing/2014/main" id="{0BD4CC6B-E148-8F4E-F587-10D7C4569BB4}"/>
                  </a:ext>
                </a:extLst>
              </p:cNvPr>
              <p:cNvSpPr/>
              <p:nvPr/>
            </p:nvSpPr>
            <p:spPr>
              <a:xfrm>
                <a:off x="2088062" y="34834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2" name="타원 181">
                <a:extLst>
                  <a:ext uri="{FF2B5EF4-FFF2-40B4-BE49-F238E27FC236}">
                    <a16:creationId xmlns:a16="http://schemas.microsoft.com/office/drawing/2014/main" id="{D833C6E8-3227-F4F0-CBB2-EB0D33772903}"/>
                  </a:ext>
                </a:extLst>
              </p:cNvPr>
              <p:cNvSpPr/>
              <p:nvPr/>
            </p:nvSpPr>
            <p:spPr>
              <a:xfrm>
                <a:off x="2088062" y="3624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3" name="타원 182">
                <a:extLst>
                  <a:ext uri="{FF2B5EF4-FFF2-40B4-BE49-F238E27FC236}">
                    <a16:creationId xmlns:a16="http://schemas.microsoft.com/office/drawing/2014/main" id="{2C4D4450-61C5-827D-FC5E-B8E661B4AEFE}"/>
                  </a:ext>
                </a:extLst>
              </p:cNvPr>
              <p:cNvSpPr/>
              <p:nvPr/>
            </p:nvSpPr>
            <p:spPr>
              <a:xfrm>
                <a:off x="2240462" y="3777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4" name="타원 183">
                <a:extLst>
                  <a:ext uri="{FF2B5EF4-FFF2-40B4-BE49-F238E27FC236}">
                    <a16:creationId xmlns:a16="http://schemas.microsoft.com/office/drawing/2014/main" id="{385B0828-029C-D558-4DA2-C292222079E3}"/>
                  </a:ext>
                </a:extLst>
              </p:cNvPr>
              <p:cNvSpPr/>
              <p:nvPr/>
            </p:nvSpPr>
            <p:spPr>
              <a:xfrm>
                <a:off x="2425946" y="3196531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5" name="타원 184">
                <a:extLst>
                  <a:ext uri="{FF2B5EF4-FFF2-40B4-BE49-F238E27FC236}">
                    <a16:creationId xmlns:a16="http://schemas.microsoft.com/office/drawing/2014/main" id="{459E74A2-1F59-CBC8-37D3-8829E8A20E2F}"/>
                  </a:ext>
                </a:extLst>
              </p:cNvPr>
              <p:cNvSpPr/>
              <p:nvPr/>
            </p:nvSpPr>
            <p:spPr>
              <a:xfrm>
                <a:off x="2461946" y="351118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6" name="타원 185">
                <a:extLst>
                  <a:ext uri="{FF2B5EF4-FFF2-40B4-BE49-F238E27FC236}">
                    <a16:creationId xmlns:a16="http://schemas.microsoft.com/office/drawing/2014/main" id="{3D422B78-2399-F845-6705-24A86922B375}"/>
                  </a:ext>
                </a:extLst>
              </p:cNvPr>
              <p:cNvSpPr/>
              <p:nvPr/>
            </p:nvSpPr>
            <p:spPr>
              <a:xfrm>
                <a:off x="1634360" y="33558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7" name="타원 186">
                <a:extLst>
                  <a:ext uri="{FF2B5EF4-FFF2-40B4-BE49-F238E27FC236}">
                    <a16:creationId xmlns:a16="http://schemas.microsoft.com/office/drawing/2014/main" id="{A75A9DE3-763D-23A5-60D4-9D3BF9827B3D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8" name="타원 187">
                <a:extLst>
                  <a:ext uri="{FF2B5EF4-FFF2-40B4-BE49-F238E27FC236}">
                    <a16:creationId xmlns:a16="http://schemas.microsoft.com/office/drawing/2014/main" id="{D0AEBF1B-8EDD-3662-C925-E9621E856383}"/>
                  </a:ext>
                </a:extLst>
              </p:cNvPr>
              <p:cNvSpPr/>
              <p:nvPr/>
            </p:nvSpPr>
            <p:spPr>
              <a:xfrm>
                <a:off x="2007756" y="3849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89" name="타원 188">
                <a:extLst>
                  <a:ext uri="{FF2B5EF4-FFF2-40B4-BE49-F238E27FC236}">
                    <a16:creationId xmlns:a16="http://schemas.microsoft.com/office/drawing/2014/main" id="{A0EFA042-BC56-2A7E-5C1C-8025EE7584BB}"/>
                  </a:ext>
                </a:extLst>
              </p:cNvPr>
              <p:cNvSpPr/>
              <p:nvPr/>
            </p:nvSpPr>
            <p:spPr>
              <a:xfrm>
                <a:off x="1975254" y="3311703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id="{20B863EF-806B-77B6-14F7-AABFCCE1BCD3}"/>
                  </a:ext>
                </a:extLst>
              </p:cNvPr>
              <p:cNvSpPr/>
              <p:nvPr/>
            </p:nvSpPr>
            <p:spPr>
              <a:xfrm>
                <a:off x="1609366" y="3576467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D971185D-51CA-1638-2F35-81A316866F67}"/>
                  </a:ext>
                </a:extLst>
              </p:cNvPr>
              <p:cNvSpPr/>
              <p:nvPr/>
            </p:nvSpPr>
            <p:spPr>
              <a:xfrm>
                <a:off x="1786760" y="33670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id="{A3DB6F4D-91FC-20D1-B374-C9251A9C6981}"/>
                  </a:ext>
                </a:extLst>
              </p:cNvPr>
              <p:cNvSpPr/>
              <p:nvPr/>
            </p:nvSpPr>
            <p:spPr>
              <a:xfrm>
                <a:off x="1786760" y="35082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B80D2AF4-1193-C76F-C6F5-B444F707582D}"/>
                  </a:ext>
                </a:extLst>
              </p:cNvPr>
              <p:cNvSpPr/>
              <p:nvPr/>
            </p:nvSpPr>
            <p:spPr>
              <a:xfrm>
                <a:off x="1939160" y="36606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id="{33303BE7-702B-8225-C026-42DCC03AFCEE}"/>
                  </a:ext>
                </a:extLst>
              </p:cNvPr>
              <p:cNvSpPr/>
              <p:nvPr/>
            </p:nvSpPr>
            <p:spPr>
              <a:xfrm>
                <a:off x="2496665" y="3777018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5" name="타원 194">
                <a:extLst>
                  <a:ext uri="{FF2B5EF4-FFF2-40B4-BE49-F238E27FC236}">
                    <a16:creationId xmlns:a16="http://schemas.microsoft.com/office/drawing/2014/main" id="{B115A55D-DE4C-80B8-F500-D8E1D58AAEDE}"/>
                  </a:ext>
                </a:extLst>
              </p:cNvPr>
              <p:cNvSpPr/>
              <p:nvPr/>
            </p:nvSpPr>
            <p:spPr>
              <a:xfrm>
                <a:off x="2229062" y="3247927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6" name="타원 195">
                <a:extLst>
                  <a:ext uri="{FF2B5EF4-FFF2-40B4-BE49-F238E27FC236}">
                    <a16:creationId xmlns:a16="http://schemas.microsoft.com/office/drawing/2014/main" id="{B59CC94B-7363-589A-7F30-63CEA702A23F}"/>
                  </a:ext>
                </a:extLst>
              </p:cNvPr>
              <p:cNvSpPr/>
              <p:nvPr/>
            </p:nvSpPr>
            <p:spPr>
              <a:xfrm>
                <a:off x="2160558" y="393334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7" name="타원 196">
                <a:extLst>
                  <a:ext uri="{FF2B5EF4-FFF2-40B4-BE49-F238E27FC236}">
                    <a16:creationId xmlns:a16="http://schemas.microsoft.com/office/drawing/2014/main" id="{7ADD69B1-F9B4-A58F-4138-351EC0E00E56}"/>
                  </a:ext>
                </a:extLst>
              </p:cNvPr>
              <p:cNvSpPr/>
              <p:nvPr/>
            </p:nvSpPr>
            <p:spPr>
              <a:xfrm>
                <a:off x="2277732" y="3094530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8" name="타원 197">
                <a:extLst>
                  <a:ext uri="{FF2B5EF4-FFF2-40B4-BE49-F238E27FC236}">
                    <a16:creationId xmlns:a16="http://schemas.microsoft.com/office/drawing/2014/main" id="{E0174846-A3E3-BA1B-AB2C-042350B0EBF3}"/>
                  </a:ext>
                </a:extLst>
              </p:cNvPr>
              <p:cNvSpPr/>
              <p:nvPr/>
            </p:nvSpPr>
            <p:spPr>
              <a:xfrm>
                <a:off x="2414452" y="3331012"/>
                <a:ext cx="72000" cy="72000"/>
              </a:xfrm>
              <a:prstGeom prst="ellipse">
                <a:avLst/>
              </a:prstGeom>
              <a:grpFill/>
              <a:ln w="9525">
                <a:solidFill>
                  <a:srgbClr val="2F5597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6A11E16-A2E4-2D31-552A-CCC5259A9F70}"/>
                </a:ext>
              </a:extLst>
            </p:cNvPr>
            <p:cNvSpPr txBox="1"/>
            <p:nvPr/>
          </p:nvSpPr>
          <p:spPr>
            <a:xfrm>
              <a:off x="1456107" y="3993768"/>
              <a:ext cx="15135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Output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Point</a:t>
              </a:r>
              <a:r>
                <a:rPr kumimoji="1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맑은 고딕" panose="020B0503020000020004" pitchFamily="34" charset="-127"/>
                  <a:cs typeface="Lato" panose="020F0502020204030203" pitchFamily="34" charset="0"/>
                  <a:sym typeface="Arial"/>
                </a:rPr>
                <a:t> </a:t>
              </a:r>
              <a:r>
                <a:rPr kumimoji="1" lang="en-US" altLang="ko-Kore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Cl</a:t>
              </a: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oud</a:t>
              </a: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199" name="오른쪽 화살표[R] 198">
            <a:extLst>
              <a:ext uri="{FF2B5EF4-FFF2-40B4-BE49-F238E27FC236}">
                <a16:creationId xmlns:a16="http://schemas.microsoft.com/office/drawing/2014/main" id="{A3D05853-5765-5142-1561-688387E581B8}"/>
              </a:ext>
            </a:extLst>
          </p:cNvPr>
          <p:cNvSpPr/>
          <p:nvPr/>
        </p:nvSpPr>
        <p:spPr>
          <a:xfrm>
            <a:off x="5876320" y="336877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59E5B-58ED-2A85-F20D-42C0435D3C9A}"/>
              </a:ext>
            </a:extLst>
          </p:cNvPr>
          <p:cNvSpPr txBox="1"/>
          <p:nvPr/>
        </p:nvSpPr>
        <p:spPr>
          <a:xfrm>
            <a:off x="6250188" y="4332961"/>
            <a:ext cx="25026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Coordinates remain the same!</a:t>
            </a:r>
          </a:p>
          <a:p>
            <a:r>
              <a:rPr kumimoji="1" lang="en-US" altLang="ko-Kore-KR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Features are updated</a:t>
            </a:r>
            <a:endParaRPr kumimoji="1" lang="ko-Kore-KR" altLang="en-US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" name="꺾인 연결선[E] 7">
            <a:extLst>
              <a:ext uri="{FF2B5EF4-FFF2-40B4-BE49-F238E27FC236}">
                <a16:creationId xmlns:a16="http://schemas.microsoft.com/office/drawing/2014/main" id="{45BA71AA-8392-4121-64D0-6DDFD30991D8}"/>
              </a:ext>
            </a:extLst>
          </p:cNvPr>
          <p:cNvCxnSpPr>
            <a:stCxn id="71" idx="2"/>
            <a:endCxn id="6" idx="1"/>
          </p:cNvCxnSpPr>
          <p:nvPr/>
        </p:nvCxnSpPr>
        <p:spPr>
          <a:xfrm rot="16200000" flipH="1">
            <a:off x="4057233" y="2393922"/>
            <a:ext cx="408414" cy="3977496"/>
          </a:xfrm>
          <a:prstGeom prst="bentConnector2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[E] 8">
            <a:extLst>
              <a:ext uri="{FF2B5EF4-FFF2-40B4-BE49-F238E27FC236}">
                <a16:creationId xmlns:a16="http://schemas.microsoft.com/office/drawing/2014/main" id="{E220632A-DA57-5552-3D75-5D9884BF1534}"/>
              </a:ext>
            </a:extLst>
          </p:cNvPr>
          <p:cNvCxnSpPr>
            <a:cxnSpLocks/>
            <a:stCxn id="77" idx="2"/>
            <a:endCxn id="6" idx="1"/>
          </p:cNvCxnSpPr>
          <p:nvPr/>
        </p:nvCxnSpPr>
        <p:spPr>
          <a:xfrm rot="16200000" flipH="1">
            <a:off x="5189630" y="3526319"/>
            <a:ext cx="408414" cy="1712702"/>
          </a:xfrm>
          <a:prstGeom prst="bentConnector2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[E] 11">
            <a:extLst>
              <a:ext uri="{FF2B5EF4-FFF2-40B4-BE49-F238E27FC236}">
                <a16:creationId xmlns:a16="http://schemas.microsoft.com/office/drawing/2014/main" id="{79B6486A-75CF-E66F-BE01-8108412993B2}"/>
              </a:ext>
            </a:extLst>
          </p:cNvPr>
          <p:cNvCxnSpPr>
            <a:cxnSpLocks/>
            <a:stCxn id="171" idx="2"/>
            <a:endCxn id="6" idx="1"/>
          </p:cNvCxnSpPr>
          <p:nvPr/>
        </p:nvCxnSpPr>
        <p:spPr>
          <a:xfrm rot="5400000">
            <a:off x="6296839" y="4131812"/>
            <a:ext cx="408414" cy="501716"/>
          </a:xfrm>
          <a:prstGeom prst="bentConnector4">
            <a:avLst>
              <a:gd name="adj1" fmla="val 34718"/>
              <a:gd name="adj2" fmla="val 145564"/>
            </a:avLst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4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105" grpId="0" animBg="1"/>
      <p:bldP spid="106" grpId="0" animBg="1"/>
      <p:bldP spid="107" grpId="0" animBg="1"/>
      <p:bldP spid="199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E8EB1CF0-6458-15A0-BAD7-32C7C447C522}"/>
              </a:ext>
            </a:extLst>
          </p:cNvPr>
          <p:cNvSpPr/>
          <p:nvPr/>
        </p:nvSpPr>
        <p:spPr>
          <a:xfrm>
            <a:off x="6084428" y="2860675"/>
            <a:ext cx="575594" cy="1642539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3747B03E-5B23-A566-7138-3D8DF809C4A7}"/>
              </a:ext>
            </a:extLst>
          </p:cNvPr>
          <p:cNvSpPr/>
          <p:nvPr/>
        </p:nvSpPr>
        <p:spPr>
          <a:xfrm>
            <a:off x="5396110" y="2865069"/>
            <a:ext cx="575594" cy="1642539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4683E3C9-F378-5A9A-1A92-E9D215EC4BE0}"/>
              </a:ext>
            </a:extLst>
          </p:cNvPr>
          <p:cNvSpPr/>
          <p:nvPr/>
        </p:nvSpPr>
        <p:spPr>
          <a:xfrm>
            <a:off x="4710269" y="2865069"/>
            <a:ext cx="575594" cy="1642539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9AC30D9A-C24F-EDD4-1797-BF9D1202230E}"/>
              </a:ext>
            </a:extLst>
          </p:cNvPr>
          <p:cNvSpPr/>
          <p:nvPr/>
        </p:nvSpPr>
        <p:spPr>
          <a:xfrm>
            <a:off x="4012135" y="2877162"/>
            <a:ext cx="575594" cy="1642539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52475"/>
                <a:ext cx="8589539" cy="3416400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kumimoji="1" lang="en-US" altLang="ko-Kore-KR" dirty="0"/>
                  <a:t>        </a:t>
                </a:r>
                <a:r>
                  <a:rPr kumimoji="1" lang="en-US" altLang="ko-Kore-KR" sz="1600" b="1" dirty="0"/>
                  <a:t>Constraint#2 </a:t>
                </a:r>
                <a:r>
                  <a:rPr kumimoji="1" lang="en-US" altLang="ko-Kore-KR" sz="1600" dirty="0"/>
                  <a:t>Evaluate each layer’s sensitivity to pruning with Pruning-Friendliness (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𝑃𝐹</m:t>
                    </m:r>
                  </m:oMath>
                </a14:m>
                <a:r>
                  <a:rPr kumimoji="1" lang="en-US" altLang="ko-Kore-KR" sz="1600" dirty="0"/>
                  <a:t>)</a:t>
                </a:r>
                <a:endParaRPr lang="en" altLang="ko-Kore-KR" sz="16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𝑓𝑙𝑜𝑝𝑠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𝑟𝑒𝑑𝑢𝑐𝑡𝑖𝑜𝑛</m:t>
                            </m:r>
                          </m:num>
                          <m:den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𝑎𝑐𝑐𝑢𝑟𝑎𝑐𝑦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ko-Kore-KR" sz="1600" b="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ko-Kore-KR" sz="1600" b="0" dirty="0"/>
                  <a:t> is applied to only the given layer group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en-US" altLang="ko-Kore-KR" sz="1600" b="0" dirty="0"/>
              </a:p>
              <a:p>
                <a:pPr lvl="1"/>
                <a:endParaRPr kumimoji="1" lang="en-US" altLang="ko-Kore-KR" sz="1600" b="0" dirty="0"/>
              </a:p>
              <a:p>
                <a:pPr lvl="1"/>
                <a:r>
                  <a:rPr kumimoji="1" lang="en-US" altLang="ko-Kore-KR" sz="1600" b="0" dirty="0"/>
                  <a:t>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ko-Kore-KR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kumimoji="1" lang="en-US" altLang="ko-Kore-KR" sz="1600" b="0" i="0" smtClean="0">
                        <a:latin typeface="Cambria Math" panose="02040503050406030204" pitchFamily="18" charset="0"/>
                      </a:rPr>
                      <m:t>=4,  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kumimoji="1" lang="en-US" altLang="ko-Kore-KR" sz="1600" b="0" dirty="0"/>
                  <a:t>, we compute </a:t>
                </a:r>
                <a14:m>
                  <m:oMath xmlns:m="http://schemas.openxmlformats.org/officeDocument/2006/math"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ko-KR" altLang="en-US" sz="1600" b="0" dirty="0"/>
                  <a:t> </a:t>
                </a:r>
                <a:r>
                  <a:rPr kumimoji="1" lang="en-US" altLang="ko-KR" sz="1600" b="0" dirty="0"/>
                  <a:t>for</a:t>
                </a:r>
                <a:r>
                  <a:rPr kumimoji="1" lang="ko-KR" altLang="en-US" sz="1600" b="0" dirty="0"/>
                  <a:t> </a:t>
                </a:r>
                <a:r>
                  <a:rPr kumimoji="1" lang="en-US" altLang="ko-KR" sz="1600" b="0" dirty="0"/>
                  <a:t>each</a:t>
                </a:r>
                <a:r>
                  <a:rPr kumimoji="1" lang="ko-KR" altLang="en-US" sz="1600" b="0" dirty="0"/>
                  <a:t> </a:t>
                </a:r>
                <a:r>
                  <a:rPr kumimoji="1" lang="en-US" altLang="ko-KR" sz="1600" b="0" dirty="0"/>
                  <a:t>layer</a:t>
                </a:r>
                <a:r>
                  <a:rPr kumimoji="1" lang="ko-KR" altLang="en-US" sz="1600" b="0" dirty="0"/>
                  <a:t> </a:t>
                </a:r>
                <a:r>
                  <a:rPr kumimoji="1" lang="en-US" altLang="ko-KR" sz="1600" b="0" dirty="0"/>
                  <a:t>group</a:t>
                </a:r>
                <a:endParaRPr kumimoji="1" lang="en-US" altLang="ko-Kore-KR" sz="1600" b="0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52475"/>
                <a:ext cx="8589539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F44AFD3F-C7DE-99B6-933E-882A94501D6A}"/>
              </a:ext>
            </a:extLst>
          </p:cNvPr>
          <p:cNvGrpSpPr>
            <a:grpSpLocks noChangeAspect="1"/>
          </p:cNvGrpSpPr>
          <p:nvPr/>
        </p:nvGrpSpPr>
        <p:grpSpPr>
          <a:xfrm>
            <a:off x="2411558" y="3416460"/>
            <a:ext cx="1014169" cy="544010"/>
            <a:chOff x="4977384" y="1385005"/>
            <a:chExt cx="1501579" cy="805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정육면체 8">
                  <a:extLst>
                    <a:ext uri="{FF2B5EF4-FFF2-40B4-BE49-F238E27FC236}">
                      <a16:creationId xmlns:a16="http://schemas.microsoft.com/office/drawing/2014/main" id="{EC0B835E-84F3-1577-9AA0-180B5FA61129}"/>
                    </a:ext>
                  </a:extLst>
                </p:cNvPr>
                <p:cNvSpPr/>
                <p:nvPr/>
              </p:nvSpPr>
              <p:spPr>
                <a:xfrm>
                  <a:off x="4977384" y="151827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</m:t>
                            </m:r>
                            <m:r>
                              <a:rPr kumimoji="1" lang="en-US" altLang="ko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Arial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정육면체 4">
                  <a:extLst>
                    <a:ext uri="{FF2B5EF4-FFF2-40B4-BE49-F238E27FC236}">
                      <a16:creationId xmlns:a16="http://schemas.microsoft.com/office/drawing/2014/main" id="{5190689C-F7DB-D8B0-7306-B110AC7B97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384" y="1518276"/>
                  <a:ext cx="540000" cy="540000"/>
                </a:xfrm>
                <a:prstGeom prst="cube">
                  <a:avLst/>
                </a:prstGeom>
                <a:blipFill>
                  <a:blip r:embed="rId81"/>
                  <a:stretch>
                    <a:fillRect l="-6818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정육면체 9">
              <a:extLst>
                <a:ext uri="{FF2B5EF4-FFF2-40B4-BE49-F238E27FC236}">
                  <a16:creationId xmlns:a16="http://schemas.microsoft.com/office/drawing/2014/main" id="{7B6A7958-DDB3-8377-0F75-81E2E2324596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정육면체 10">
              <a:extLst>
                <a:ext uri="{FF2B5EF4-FFF2-40B4-BE49-F238E27FC236}">
                  <a16:creationId xmlns:a16="http://schemas.microsoft.com/office/drawing/2014/main" id="{83D3EAC1-5F77-F4F7-F1F6-45D367E233EA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정육면체 11">
                  <a:extLst>
                    <a:ext uri="{FF2B5EF4-FFF2-40B4-BE49-F238E27FC236}">
                      <a16:creationId xmlns:a16="http://schemas.microsoft.com/office/drawing/2014/main" id="{DAD0ACAA-5F6A-FB65-0748-285355F02F14}"/>
                    </a:ext>
                  </a:extLst>
                </p:cNvPr>
                <p:cNvSpPr/>
                <p:nvPr/>
              </p:nvSpPr>
              <p:spPr>
                <a:xfrm>
                  <a:off x="5244666" y="165046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3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𝟐𝟐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" name="정육면체 7">
                  <a:extLst>
                    <a:ext uri="{FF2B5EF4-FFF2-40B4-BE49-F238E27FC236}">
                      <a16:creationId xmlns:a16="http://schemas.microsoft.com/office/drawing/2014/main" id="{3A4A291B-F75D-A26E-62F8-5018843F5F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666" y="1650467"/>
                  <a:ext cx="540000" cy="540000"/>
                </a:xfrm>
                <a:prstGeom prst="cube">
                  <a:avLst/>
                </a:prstGeom>
                <a:blipFill>
                  <a:blip r:embed="rId82"/>
                  <a:stretch>
                    <a:fillRect l="-6818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C9566F0-C48E-1E71-8721-7EDF4D3550EA}"/>
                </a:ext>
              </a:extLst>
            </p:cNvPr>
            <p:cNvGrpSpPr/>
            <p:nvPr/>
          </p:nvGrpSpPr>
          <p:grpSpPr>
            <a:xfrm>
              <a:off x="5784598" y="1518276"/>
              <a:ext cx="694365" cy="540000"/>
              <a:chOff x="5784598" y="1518276"/>
              <a:chExt cx="694365" cy="540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정육면체 13">
                    <a:extLst>
                      <a:ext uri="{FF2B5EF4-FFF2-40B4-BE49-F238E27FC236}">
                        <a16:creationId xmlns:a16="http://schemas.microsoft.com/office/drawing/2014/main" id="{8B0E1444-0E9E-0B26-94A5-425AC21216A5}"/>
                      </a:ext>
                    </a:extLst>
                  </p:cNvPr>
                  <p:cNvSpPr/>
                  <p:nvPr/>
                </p:nvSpPr>
                <p:spPr>
                  <a:xfrm>
                    <a:off x="5784598" y="1518276"/>
                    <a:ext cx="540000" cy="540000"/>
                  </a:xfrm>
                  <a:prstGeom prst="cube">
                    <a:avLst/>
                  </a:prstGeom>
                  <a:solidFill>
                    <a:srgbClr val="E7E6E6">
                      <a:alpha val="50196"/>
                    </a:srgbClr>
                  </a:solid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𝟏</m:t>
                              </m:r>
                              <m:r>
                                <a:rPr kumimoji="1" lang="en-US" altLang="ko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Arial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0" name="정육면체 9">
                    <a:extLst>
                      <a:ext uri="{FF2B5EF4-FFF2-40B4-BE49-F238E27FC236}">
                        <a16:creationId xmlns:a16="http://schemas.microsoft.com/office/drawing/2014/main" id="{873AFEB7-D603-1C88-0AAC-1FD3AB1557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4598" y="1518276"/>
                    <a:ext cx="540000" cy="540000"/>
                  </a:xfrm>
                  <a:prstGeom prst="cube">
                    <a:avLst/>
                  </a:prstGeom>
                  <a:blipFill>
                    <a:blip r:embed="rId83"/>
                    <a:stretch>
                      <a:fillRect l="-6667"/>
                    </a:stretch>
                  </a:blipFill>
                  <a:ln w="952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직사각형 14">
                    <a:extLst>
                      <a:ext uri="{FF2B5EF4-FFF2-40B4-BE49-F238E27FC236}">
                        <a16:creationId xmlns:a16="http://schemas.microsoft.com/office/drawing/2014/main" id="{1A828969-5867-AA21-5BD4-9AB2DBE5F64D}"/>
                      </a:ext>
                    </a:extLst>
                  </p:cNvPr>
                  <p:cNvSpPr/>
                  <p:nvPr/>
                </p:nvSpPr>
                <p:spPr>
                  <a:xfrm>
                    <a:off x="6061262" y="1532192"/>
                    <a:ext cx="417701" cy="440349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scene3d>
                    <a:camera prst="orthographicFront">
                      <a:rot lat="20280000" lon="414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ko-Kore-KR" sz="13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𝟏𝟔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ko-Kore-KR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직사각형 10">
                    <a:extLst>
                      <a:ext uri="{FF2B5EF4-FFF2-40B4-BE49-F238E27FC236}">
                        <a16:creationId xmlns:a16="http://schemas.microsoft.com/office/drawing/2014/main" id="{F3D9AF6A-860C-10C4-0E07-640C260833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1262" y="1532192"/>
                    <a:ext cx="417701" cy="44034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667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860D6F-57B1-8409-BD5F-EF42343D0371}"/>
                  </a:ext>
                </a:extLst>
              </p:cNvPr>
              <p:cNvSpPr txBox="1"/>
              <p:nvPr/>
            </p:nvSpPr>
            <p:spPr>
              <a:xfrm>
                <a:off x="2575459" y="3998358"/>
                <a:ext cx="59035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𝑙</m:t>
                      </m:r>
                      <m:r>
                        <a:rPr kumimoji="1" lang="en-US" altLang="ko-Kore-KR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860D6F-57B1-8409-BD5F-EF42343D0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459" y="3998358"/>
                <a:ext cx="590353" cy="292388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>
            <a:extLst>
              <a:ext uri="{FF2B5EF4-FFF2-40B4-BE49-F238E27FC236}">
                <a16:creationId xmlns:a16="http://schemas.microsoft.com/office/drawing/2014/main" id="{FEAEDF6F-F02B-DF48-9F8B-26AC6726DDBC}"/>
              </a:ext>
            </a:extLst>
          </p:cNvPr>
          <p:cNvSpPr/>
          <p:nvPr/>
        </p:nvSpPr>
        <p:spPr>
          <a:xfrm>
            <a:off x="4207072" y="3291776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C558FDFC-44DA-3482-96A3-48E8778A11C5}"/>
              </a:ext>
            </a:extLst>
          </p:cNvPr>
          <p:cNvSpPr/>
          <p:nvPr/>
        </p:nvSpPr>
        <p:spPr>
          <a:xfrm>
            <a:off x="4203557" y="2998913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AAD15A8-BBEF-1E39-7EDE-E0C5EA7C23B1}"/>
              </a:ext>
            </a:extLst>
          </p:cNvPr>
          <p:cNvSpPr/>
          <p:nvPr/>
        </p:nvSpPr>
        <p:spPr>
          <a:xfrm>
            <a:off x="4203557" y="3584639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F12EF0F1-D776-256C-89BF-5677FB3B7809}"/>
              </a:ext>
            </a:extLst>
          </p:cNvPr>
          <p:cNvSpPr/>
          <p:nvPr/>
        </p:nvSpPr>
        <p:spPr>
          <a:xfrm>
            <a:off x="4902437" y="3419828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0F23FBA-F392-F037-D597-47B23F6E6A48}"/>
              </a:ext>
            </a:extLst>
          </p:cNvPr>
          <p:cNvSpPr/>
          <p:nvPr/>
        </p:nvSpPr>
        <p:spPr>
          <a:xfrm>
            <a:off x="4898922" y="3126966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cxnSp>
        <p:nvCxnSpPr>
          <p:cNvPr id="23" name="직선 연결선 438">
            <a:extLst>
              <a:ext uri="{FF2B5EF4-FFF2-40B4-BE49-F238E27FC236}">
                <a16:creationId xmlns:a16="http://schemas.microsoft.com/office/drawing/2014/main" id="{B1777986-C349-F5DE-49C9-27FF0742F5FE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4389292" y="3081882"/>
            <a:ext cx="509630" cy="128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439">
            <a:extLst>
              <a:ext uri="{FF2B5EF4-FFF2-40B4-BE49-F238E27FC236}">
                <a16:creationId xmlns:a16="http://schemas.microsoft.com/office/drawing/2014/main" id="{394892A3-B975-4B0A-4BD4-47CD7BE5D1BA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>
            <a:off x="4392807" y="3374745"/>
            <a:ext cx="509630" cy="12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440">
            <a:extLst>
              <a:ext uri="{FF2B5EF4-FFF2-40B4-BE49-F238E27FC236}">
                <a16:creationId xmlns:a16="http://schemas.microsoft.com/office/drawing/2014/main" id="{EC4A1C68-6BD0-A20E-8E05-42211BF9A7F3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 flipV="1">
            <a:off x="4392807" y="3209935"/>
            <a:ext cx="506115" cy="164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441">
            <a:extLst>
              <a:ext uri="{FF2B5EF4-FFF2-40B4-BE49-F238E27FC236}">
                <a16:creationId xmlns:a16="http://schemas.microsoft.com/office/drawing/2014/main" id="{E0A8C2CC-71D6-1549-C792-449F1E2CF10F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>
            <a:off x="4389292" y="3081882"/>
            <a:ext cx="513145" cy="420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442">
            <a:extLst>
              <a:ext uri="{FF2B5EF4-FFF2-40B4-BE49-F238E27FC236}">
                <a16:creationId xmlns:a16="http://schemas.microsoft.com/office/drawing/2014/main" id="{0D31DE6B-15E7-74D6-2760-E3AF8234575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4389292" y="3502797"/>
            <a:ext cx="513145" cy="164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443">
            <a:extLst>
              <a:ext uri="{FF2B5EF4-FFF2-40B4-BE49-F238E27FC236}">
                <a16:creationId xmlns:a16="http://schemas.microsoft.com/office/drawing/2014/main" id="{B7791F86-6815-8840-9F43-B2AB8839954E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389292" y="3209935"/>
            <a:ext cx="509630" cy="457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0CEF5CD7-6DE3-4F13-8885-CA2F8DF73DA4}"/>
              </a:ext>
            </a:extLst>
          </p:cNvPr>
          <p:cNvSpPr/>
          <p:nvPr/>
        </p:nvSpPr>
        <p:spPr>
          <a:xfrm>
            <a:off x="4203557" y="3877501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C08E3EF-FD24-16AF-296E-F23C67064D21}"/>
              </a:ext>
            </a:extLst>
          </p:cNvPr>
          <p:cNvSpPr/>
          <p:nvPr/>
        </p:nvSpPr>
        <p:spPr>
          <a:xfrm>
            <a:off x="4898922" y="3707490"/>
            <a:ext cx="185735" cy="165938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cxnSp>
        <p:nvCxnSpPr>
          <p:cNvPr id="31" name="직선 연결선 446">
            <a:extLst>
              <a:ext uri="{FF2B5EF4-FFF2-40B4-BE49-F238E27FC236}">
                <a16:creationId xmlns:a16="http://schemas.microsoft.com/office/drawing/2014/main" id="{CE85632F-18B7-F02C-C4B9-122CF514DCF6}"/>
              </a:ext>
            </a:extLst>
          </p:cNvPr>
          <p:cNvCxnSpPr>
            <a:cxnSpLocks/>
            <a:stCxn id="21" idx="2"/>
            <a:endCxn id="29" idx="6"/>
          </p:cNvCxnSpPr>
          <p:nvPr/>
        </p:nvCxnSpPr>
        <p:spPr>
          <a:xfrm flipH="1">
            <a:off x="4389292" y="3502797"/>
            <a:ext cx="513145" cy="457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연결선 447">
            <a:extLst>
              <a:ext uri="{FF2B5EF4-FFF2-40B4-BE49-F238E27FC236}">
                <a16:creationId xmlns:a16="http://schemas.microsoft.com/office/drawing/2014/main" id="{ED3131E4-0B34-EE55-E06A-6E06E8A2F48D}"/>
              </a:ext>
            </a:extLst>
          </p:cNvPr>
          <p:cNvCxnSpPr>
            <a:cxnSpLocks/>
            <a:stCxn id="22" idx="2"/>
            <a:endCxn id="29" idx="6"/>
          </p:cNvCxnSpPr>
          <p:nvPr/>
        </p:nvCxnSpPr>
        <p:spPr>
          <a:xfrm flipH="1">
            <a:off x="4389292" y="3209935"/>
            <a:ext cx="509630" cy="750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448">
            <a:extLst>
              <a:ext uri="{FF2B5EF4-FFF2-40B4-BE49-F238E27FC236}">
                <a16:creationId xmlns:a16="http://schemas.microsoft.com/office/drawing/2014/main" id="{3528D670-0751-4175-5997-A2B7A4F89342}"/>
              </a:ext>
            </a:extLst>
          </p:cNvPr>
          <p:cNvCxnSpPr>
            <a:cxnSpLocks/>
            <a:stCxn id="30" idx="2"/>
            <a:endCxn id="29" idx="6"/>
          </p:cNvCxnSpPr>
          <p:nvPr/>
        </p:nvCxnSpPr>
        <p:spPr>
          <a:xfrm flipH="1">
            <a:off x="4389292" y="3790459"/>
            <a:ext cx="509630" cy="170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449">
            <a:extLst>
              <a:ext uri="{FF2B5EF4-FFF2-40B4-BE49-F238E27FC236}">
                <a16:creationId xmlns:a16="http://schemas.microsoft.com/office/drawing/2014/main" id="{04AD9AA2-A970-7C99-2FAF-4B44B0C610C7}"/>
              </a:ext>
            </a:extLst>
          </p:cNvPr>
          <p:cNvCxnSpPr>
            <a:cxnSpLocks/>
            <a:stCxn id="19" idx="6"/>
            <a:endCxn id="30" idx="2"/>
          </p:cNvCxnSpPr>
          <p:nvPr/>
        </p:nvCxnSpPr>
        <p:spPr>
          <a:xfrm>
            <a:off x="4389292" y="3081882"/>
            <a:ext cx="509630" cy="708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450">
            <a:extLst>
              <a:ext uri="{FF2B5EF4-FFF2-40B4-BE49-F238E27FC236}">
                <a16:creationId xmlns:a16="http://schemas.microsoft.com/office/drawing/2014/main" id="{0F2DD9CF-37AB-91CE-9BD5-60667C4BB8F9}"/>
              </a:ext>
            </a:extLst>
          </p:cNvPr>
          <p:cNvCxnSpPr>
            <a:cxnSpLocks/>
            <a:stCxn id="18" idx="6"/>
            <a:endCxn id="30" idx="2"/>
          </p:cNvCxnSpPr>
          <p:nvPr/>
        </p:nvCxnSpPr>
        <p:spPr>
          <a:xfrm>
            <a:off x="4392807" y="3374745"/>
            <a:ext cx="506115" cy="415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451">
            <a:extLst>
              <a:ext uri="{FF2B5EF4-FFF2-40B4-BE49-F238E27FC236}">
                <a16:creationId xmlns:a16="http://schemas.microsoft.com/office/drawing/2014/main" id="{C2609AC1-2EA1-60E2-6B05-ED07F5781EF9}"/>
              </a:ext>
            </a:extLst>
          </p:cNvPr>
          <p:cNvCxnSpPr>
            <a:cxnSpLocks/>
            <a:stCxn id="20" idx="6"/>
            <a:endCxn id="30" idx="2"/>
          </p:cNvCxnSpPr>
          <p:nvPr/>
        </p:nvCxnSpPr>
        <p:spPr>
          <a:xfrm>
            <a:off x="4389292" y="3667608"/>
            <a:ext cx="509630" cy="122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타원 36">
            <a:extLst>
              <a:ext uri="{FF2B5EF4-FFF2-40B4-BE49-F238E27FC236}">
                <a16:creationId xmlns:a16="http://schemas.microsoft.com/office/drawing/2014/main" id="{DC188915-AC7F-27A0-1B8F-33C012F993DF}"/>
              </a:ext>
            </a:extLst>
          </p:cNvPr>
          <p:cNvSpPr/>
          <p:nvPr/>
        </p:nvSpPr>
        <p:spPr>
          <a:xfrm>
            <a:off x="5592806" y="3598976"/>
            <a:ext cx="185735" cy="165937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A88E3CBE-E5A9-7846-8532-9742CC00A9D5}"/>
              </a:ext>
            </a:extLst>
          </p:cNvPr>
          <p:cNvSpPr/>
          <p:nvPr/>
        </p:nvSpPr>
        <p:spPr>
          <a:xfrm>
            <a:off x="5592806" y="3289123"/>
            <a:ext cx="185735" cy="165937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cxnSp>
        <p:nvCxnSpPr>
          <p:cNvPr id="40" name="직선 연결선 441">
            <a:extLst>
              <a:ext uri="{FF2B5EF4-FFF2-40B4-BE49-F238E27FC236}">
                <a16:creationId xmlns:a16="http://schemas.microsoft.com/office/drawing/2014/main" id="{E7DE69E7-A629-4B19-363F-45B58EF20216}"/>
              </a:ext>
            </a:extLst>
          </p:cNvPr>
          <p:cNvCxnSpPr>
            <a:cxnSpLocks/>
            <a:stCxn id="22" idx="6"/>
            <a:endCxn id="38" idx="2"/>
          </p:cNvCxnSpPr>
          <p:nvPr/>
        </p:nvCxnSpPr>
        <p:spPr>
          <a:xfrm>
            <a:off x="5084657" y="3209935"/>
            <a:ext cx="508149" cy="162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41">
            <a:extLst>
              <a:ext uri="{FF2B5EF4-FFF2-40B4-BE49-F238E27FC236}">
                <a16:creationId xmlns:a16="http://schemas.microsoft.com/office/drawing/2014/main" id="{7C1C7FAF-B655-984F-3686-40851E6ACACE}"/>
              </a:ext>
            </a:extLst>
          </p:cNvPr>
          <p:cNvCxnSpPr>
            <a:cxnSpLocks/>
            <a:stCxn id="21" idx="6"/>
            <a:endCxn id="38" idx="2"/>
          </p:cNvCxnSpPr>
          <p:nvPr/>
        </p:nvCxnSpPr>
        <p:spPr>
          <a:xfrm flipV="1">
            <a:off x="5088172" y="3372092"/>
            <a:ext cx="504634" cy="130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451">
            <a:extLst>
              <a:ext uri="{FF2B5EF4-FFF2-40B4-BE49-F238E27FC236}">
                <a16:creationId xmlns:a16="http://schemas.microsoft.com/office/drawing/2014/main" id="{A03984B2-6677-AACE-1160-75049E649807}"/>
              </a:ext>
            </a:extLst>
          </p:cNvPr>
          <p:cNvCxnSpPr>
            <a:cxnSpLocks/>
            <a:stCxn id="21" idx="6"/>
            <a:endCxn id="37" idx="2"/>
          </p:cNvCxnSpPr>
          <p:nvPr/>
        </p:nvCxnSpPr>
        <p:spPr>
          <a:xfrm>
            <a:off x="5088172" y="3502797"/>
            <a:ext cx="504634" cy="179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연결선 451">
            <a:extLst>
              <a:ext uri="{FF2B5EF4-FFF2-40B4-BE49-F238E27FC236}">
                <a16:creationId xmlns:a16="http://schemas.microsoft.com/office/drawing/2014/main" id="{ED06D928-9C27-8C11-7719-3B5A3ADBDE22}"/>
              </a:ext>
            </a:extLst>
          </p:cNvPr>
          <p:cNvCxnSpPr>
            <a:cxnSpLocks/>
            <a:stCxn id="30" idx="6"/>
            <a:endCxn id="37" idx="2"/>
          </p:cNvCxnSpPr>
          <p:nvPr/>
        </p:nvCxnSpPr>
        <p:spPr>
          <a:xfrm flipV="1">
            <a:off x="5084657" y="3681945"/>
            <a:ext cx="508149" cy="108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직선 연결선 451">
            <a:extLst>
              <a:ext uri="{FF2B5EF4-FFF2-40B4-BE49-F238E27FC236}">
                <a16:creationId xmlns:a16="http://schemas.microsoft.com/office/drawing/2014/main" id="{1948932D-9DA9-F7D4-18DB-45E98B7E050A}"/>
              </a:ext>
            </a:extLst>
          </p:cNvPr>
          <p:cNvCxnSpPr>
            <a:cxnSpLocks/>
            <a:stCxn id="22" idx="6"/>
            <a:endCxn id="37" idx="2"/>
          </p:cNvCxnSpPr>
          <p:nvPr/>
        </p:nvCxnSpPr>
        <p:spPr>
          <a:xfrm>
            <a:off x="5084657" y="3209935"/>
            <a:ext cx="508149" cy="47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451">
            <a:extLst>
              <a:ext uri="{FF2B5EF4-FFF2-40B4-BE49-F238E27FC236}">
                <a16:creationId xmlns:a16="http://schemas.microsoft.com/office/drawing/2014/main" id="{34F0D017-723F-077C-3D46-577B476326F2}"/>
              </a:ext>
            </a:extLst>
          </p:cNvPr>
          <p:cNvCxnSpPr>
            <a:cxnSpLocks/>
            <a:stCxn id="38" idx="2"/>
            <a:endCxn id="30" idx="6"/>
          </p:cNvCxnSpPr>
          <p:nvPr/>
        </p:nvCxnSpPr>
        <p:spPr>
          <a:xfrm flipH="1">
            <a:off x="5084657" y="3372092"/>
            <a:ext cx="508149" cy="418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타원 64">
            <a:extLst>
              <a:ext uri="{FF2B5EF4-FFF2-40B4-BE49-F238E27FC236}">
                <a16:creationId xmlns:a16="http://schemas.microsoft.com/office/drawing/2014/main" id="{2B46326A-B156-D951-C3EF-1E252C6235C9}"/>
              </a:ext>
            </a:extLst>
          </p:cNvPr>
          <p:cNvSpPr/>
          <p:nvPr/>
        </p:nvSpPr>
        <p:spPr>
          <a:xfrm>
            <a:off x="6287549" y="3436170"/>
            <a:ext cx="185735" cy="165937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cxnSp>
        <p:nvCxnSpPr>
          <p:cNvPr id="66" name="직선 연결선 441">
            <a:extLst>
              <a:ext uri="{FF2B5EF4-FFF2-40B4-BE49-F238E27FC236}">
                <a16:creationId xmlns:a16="http://schemas.microsoft.com/office/drawing/2014/main" id="{239DB7C6-7FD0-CBAA-4B5A-85A920D7E5F4}"/>
              </a:ext>
            </a:extLst>
          </p:cNvPr>
          <p:cNvCxnSpPr>
            <a:cxnSpLocks/>
            <a:stCxn id="38" idx="6"/>
            <a:endCxn id="65" idx="2"/>
          </p:cNvCxnSpPr>
          <p:nvPr/>
        </p:nvCxnSpPr>
        <p:spPr>
          <a:xfrm>
            <a:off x="5778541" y="3372092"/>
            <a:ext cx="509008" cy="147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441">
            <a:extLst>
              <a:ext uri="{FF2B5EF4-FFF2-40B4-BE49-F238E27FC236}">
                <a16:creationId xmlns:a16="http://schemas.microsoft.com/office/drawing/2014/main" id="{85434B7E-86EF-28DB-B5FE-2261E4BB706A}"/>
              </a:ext>
            </a:extLst>
          </p:cNvPr>
          <p:cNvCxnSpPr>
            <a:cxnSpLocks/>
            <a:stCxn id="37" idx="6"/>
            <a:endCxn id="65" idx="2"/>
          </p:cNvCxnSpPr>
          <p:nvPr/>
        </p:nvCxnSpPr>
        <p:spPr>
          <a:xfrm flipV="1">
            <a:off x="5778541" y="3519139"/>
            <a:ext cx="509008" cy="162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1A1C478-5599-8D8C-C567-811477732F60}"/>
              </a:ext>
            </a:extLst>
          </p:cNvPr>
          <p:cNvSpPr txBox="1"/>
          <p:nvPr/>
        </p:nvSpPr>
        <p:spPr>
          <a:xfrm>
            <a:off x="3973258" y="410749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Group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0</a:t>
            </a:r>
            <a:endParaRPr kumimoji="1" lang="ko-Kore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734E9D-092F-8574-45C3-B6B69D0C8CB3}"/>
              </a:ext>
            </a:extLst>
          </p:cNvPr>
          <p:cNvSpPr txBox="1"/>
          <p:nvPr/>
        </p:nvSpPr>
        <p:spPr>
          <a:xfrm>
            <a:off x="4668623" y="4109758"/>
            <a:ext cx="64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Group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</a:t>
            </a:r>
            <a:endParaRPr kumimoji="1" lang="ko-Kore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3EF5A0-3828-A248-CD6A-5A2F8AC5683F}"/>
              </a:ext>
            </a:extLst>
          </p:cNvPr>
          <p:cNvSpPr txBox="1"/>
          <p:nvPr/>
        </p:nvSpPr>
        <p:spPr>
          <a:xfrm>
            <a:off x="5362937" y="4107498"/>
            <a:ext cx="64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Group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</a:t>
            </a:r>
            <a:endParaRPr kumimoji="1" lang="ko-Kore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0BAA4D-5417-04EF-8794-C67EA4B6DAA5}"/>
              </a:ext>
            </a:extLst>
          </p:cNvPr>
          <p:cNvSpPr txBox="1"/>
          <p:nvPr/>
        </p:nvSpPr>
        <p:spPr>
          <a:xfrm>
            <a:off x="6057251" y="4112241"/>
            <a:ext cx="64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Group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3</a:t>
            </a:r>
            <a:endParaRPr kumimoji="1" lang="ko-Kore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cxnSp>
        <p:nvCxnSpPr>
          <p:cNvPr id="123" name="꺾인 연결선[E] 122">
            <a:extLst>
              <a:ext uri="{FF2B5EF4-FFF2-40B4-BE49-F238E27FC236}">
                <a16:creationId xmlns:a16="http://schemas.microsoft.com/office/drawing/2014/main" id="{EC56356F-ACB4-FFF7-B2D3-FF9BE62D114E}"/>
              </a:ext>
            </a:extLst>
          </p:cNvPr>
          <p:cNvCxnSpPr>
            <a:cxnSpLocks/>
            <a:stCxn id="16" idx="2"/>
            <a:endCxn id="120" idx="2"/>
          </p:cNvCxnSpPr>
          <p:nvPr/>
        </p:nvCxnSpPr>
        <p:spPr>
          <a:xfrm rot="16200000" flipH="1">
            <a:off x="3470807" y="3690575"/>
            <a:ext cx="228955" cy="1429296"/>
          </a:xfrm>
          <a:prstGeom prst="bentConnector3">
            <a:avLst>
              <a:gd name="adj1" fmla="val 199845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[E] 129">
            <a:extLst>
              <a:ext uri="{FF2B5EF4-FFF2-40B4-BE49-F238E27FC236}">
                <a16:creationId xmlns:a16="http://schemas.microsoft.com/office/drawing/2014/main" id="{8624E77C-E9B8-2BC7-4560-C13373695677}"/>
              </a:ext>
            </a:extLst>
          </p:cNvPr>
          <p:cNvCxnSpPr>
            <a:cxnSpLocks/>
            <a:stCxn id="16" idx="2"/>
            <a:endCxn id="129" idx="2"/>
          </p:cNvCxnSpPr>
          <p:nvPr/>
        </p:nvCxnSpPr>
        <p:spPr>
          <a:xfrm rot="16200000" flipH="1">
            <a:off x="3825920" y="3335462"/>
            <a:ext cx="216862" cy="2127430"/>
          </a:xfrm>
          <a:prstGeom prst="bentConnector3">
            <a:avLst>
              <a:gd name="adj1" fmla="val 209805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꺾인 연결선[E] 133">
            <a:extLst>
              <a:ext uri="{FF2B5EF4-FFF2-40B4-BE49-F238E27FC236}">
                <a16:creationId xmlns:a16="http://schemas.microsoft.com/office/drawing/2014/main" id="{6522428D-7A50-57D2-493C-DA0E8CCECA4E}"/>
              </a:ext>
            </a:extLst>
          </p:cNvPr>
          <p:cNvCxnSpPr>
            <a:cxnSpLocks/>
            <a:stCxn id="16" idx="2"/>
            <a:endCxn id="133" idx="2"/>
          </p:cNvCxnSpPr>
          <p:nvPr/>
        </p:nvCxnSpPr>
        <p:spPr>
          <a:xfrm rot="16200000" flipH="1">
            <a:off x="4168840" y="2992541"/>
            <a:ext cx="216862" cy="2813271"/>
          </a:xfrm>
          <a:prstGeom prst="bentConnector3">
            <a:avLst>
              <a:gd name="adj1" fmla="val 210289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꺾인 연결선[E] 137">
            <a:extLst>
              <a:ext uri="{FF2B5EF4-FFF2-40B4-BE49-F238E27FC236}">
                <a16:creationId xmlns:a16="http://schemas.microsoft.com/office/drawing/2014/main" id="{C0CBEC01-4997-2D37-22B4-87BB1F067691}"/>
              </a:ext>
            </a:extLst>
          </p:cNvPr>
          <p:cNvCxnSpPr>
            <a:cxnSpLocks/>
            <a:stCxn id="16" idx="2"/>
            <a:endCxn id="137" idx="2"/>
          </p:cNvCxnSpPr>
          <p:nvPr/>
        </p:nvCxnSpPr>
        <p:spPr>
          <a:xfrm rot="16200000" flipH="1">
            <a:off x="4515196" y="2646185"/>
            <a:ext cx="212468" cy="3501589"/>
          </a:xfrm>
          <a:prstGeom prst="bentConnector3">
            <a:avLst>
              <a:gd name="adj1" fmla="val 215057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27556C-EBDB-B006-3912-884D75FF4BDF}"/>
                  </a:ext>
                </a:extLst>
              </p:cNvPr>
              <p:cNvSpPr txBox="1"/>
              <p:nvPr/>
            </p:nvSpPr>
            <p:spPr>
              <a:xfrm>
                <a:off x="8065104" y="3340496"/>
                <a:ext cx="4461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ore-KR" altLang="en-US" b="1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27556C-EBDB-B006-3912-884D75FF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104" y="3340496"/>
                <a:ext cx="446122" cy="307777"/>
              </a:xfrm>
              <a:prstGeom prst="rect">
                <a:avLst/>
              </a:prstGeom>
              <a:blipFill>
                <a:blip r:embed="rId85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id="{FBA40540-4D46-E6CD-DEF1-5354EB0C7D9C}"/>
              </a:ext>
            </a:extLst>
          </p:cNvPr>
          <p:cNvCxnSpPr>
            <a:cxnSpLocks/>
            <a:stCxn id="65" idx="6"/>
            <a:endCxn id="42" idx="1"/>
          </p:cNvCxnSpPr>
          <p:nvPr/>
        </p:nvCxnSpPr>
        <p:spPr>
          <a:xfrm flipV="1">
            <a:off x="6473284" y="3183362"/>
            <a:ext cx="675671" cy="335777"/>
          </a:xfrm>
          <a:prstGeom prst="bentConnector3">
            <a:avLst>
              <a:gd name="adj1" fmla="val 50000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7A14021-EA4D-6EE6-00C9-38B782EDF8F1}"/>
              </a:ext>
            </a:extLst>
          </p:cNvPr>
          <p:cNvSpPr txBox="1"/>
          <p:nvPr/>
        </p:nvSpPr>
        <p:spPr>
          <a:xfrm>
            <a:off x="7148955" y="2952529"/>
            <a:ext cx="1038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2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FLOPs Reduction</a:t>
            </a:r>
            <a:endParaRPr lang="ko-Kore-KR" altLang="en-US" sz="1200" dirty="0">
              <a:solidFill>
                <a:srgbClr val="59595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C3B279-5AD5-5824-DD03-DC7EC35977BE}"/>
              </a:ext>
            </a:extLst>
          </p:cNvPr>
          <p:cNvSpPr txBox="1"/>
          <p:nvPr/>
        </p:nvSpPr>
        <p:spPr>
          <a:xfrm>
            <a:off x="7148955" y="3682004"/>
            <a:ext cx="975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2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 loss</a:t>
            </a:r>
            <a:endParaRPr lang="ko-Kore-KR" altLang="en-US" sz="1200" dirty="0">
              <a:solidFill>
                <a:srgbClr val="59595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7" name="꺾인 연결선[E] 46">
            <a:extLst>
              <a:ext uri="{FF2B5EF4-FFF2-40B4-BE49-F238E27FC236}">
                <a16:creationId xmlns:a16="http://schemas.microsoft.com/office/drawing/2014/main" id="{643FE67E-1FEE-F5E3-37E7-8C89C78CA970}"/>
              </a:ext>
            </a:extLst>
          </p:cNvPr>
          <p:cNvCxnSpPr>
            <a:cxnSpLocks/>
            <a:stCxn id="65" idx="6"/>
            <a:endCxn id="46" idx="1"/>
          </p:cNvCxnSpPr>
          <p:nvPr/>
        </p:nvCxnSpPr>
        <p:spPr>
          <a:xfrm>
            <a:off x="6473284" y="3519139"/>
            <a:ext cx="675671" cy="301365"/>
          </a:xfrm>
          <a:prstGeom prst="bentConnector3">
            <a:avLst>
              <a:gd name="adj1" fmla="val 50000"/>
            </a:avLst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76A7E41-C6AC-8A65-F5C4-40BAE5907481}"/>
              </a:ext>
            </a:extLst>
          </p:cNvPr>
          <p:cNvSpPr txBox="1"/>
          <p:nvPr/>
        </p:nvSpPr>
        <p:spPr>
          <a:xfrm>
            <a:off x="7444912" y="3333520"/>
            <a:ext cx="446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600" b="1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÷</a:t>
            </a:r>
            <a:endParaRPr lang="ko-Kore-KR" altLang="en-US" sz="1600" b="1" dirty="0">
              <a:solidFill>
                <a:srgbClr val="59595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3054681-C211-3EB0-F812-2494251D5D79}"/>
                  </a:ext>
                </a:extLst>
              </p:cNvPr>
              <p:cNvSpPr txBox="1"/>
              <p:nvPr/>
            </p:nvSpPr>
            <p:spPr>
              <a:xfrm>
                <a:off x="8065104" y="3340190"/>
                <a:ext cx="4461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ore-KR" altLang="en-US" b="1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3054681-C211-3EB0-F812-2494251D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104" y="3340190"/>
                <a:ext cx="446122" cy="307777"/>
              </a:xfrm>
              <a:prstGeom prst="rect">
                <a:avLst/>
              </a:prstGeom>
              <a:blipFill>
                <a:blip r:embed="rId86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8D751F-CEC8-6E18-0A20-0D7EF71C64C2}"/>
                  </a:ext>
                </a:extLst>
              </p:cNvPr>
              <p:cNvSpPr txBox="1"/>
              <p:nvPr/>
            </p:nvSpPr>
            <p:spPr>
              <a:xfrm>
                <a:off x="8065104" y="3341379"/>
                <a:ext cx="4461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ore-KR" altLang="en-US" b="1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8D751F-CEC8-6E18-0A20-0D7EF71C6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104" y="3341379"/>
                <a:ext cx="446122" cy="307777"/>
              </a:xfrm>
              <a:prstGeom prst="rect">
                <a:avLst/>
              </a:prstGeom>
              <a:blipFill>
                <a:blip r:embed="rId87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B12DD4-FA47-2A4A-C6EA-9497F876AB81}"/>
                  </a:ext>
                </a:extLst>
              </p:cNvPr>
              <p:cNvSpPr txBox="1"/>
              <p:nvPr/>
            </p:nvSpPr>
            <p:spPr>
              <a:xfrm>
                <a:off x="8068098" y="3338570"/>
                <a:ext cx="4461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ore-KR" sz="1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ko-Kore-KR" sz="1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ore-KR" altLang="en-US" b="1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B12DD4-FA47-2A4A-C6EA-9497F876A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8" y="3338570"/>
                <a:ext cx="446122" cy="307777"/>
              </a:xfrm>
              <a:prstGeom prst="rect">
                <a:avLst/>
              </a:prstGeom>
              <a:blipFill>
                <a:blip r:embed="rId88"/>
                <a:stretch>
                  <a:fillRect r="-41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411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3" grpId="0" animBg="1"/>
      <p:bldP spid="133" grpId="1" animBg="1"/>
      <p:bldP spid="129" grpId="0" animBg="1"/>
      <p:bldP spid="129" grpId="1" animBg="1"/>
      <p:bldP spid="120" grpId="0" animBg="1"/>
      <p:bldP spid="120" grpId="1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7" grpId="0" animBg="1"/>
      <p:bldP spid="38" grpId="0" animBg="1"/>
      <p:bldP spid="65" grpId="0" animBg="1"/>
      <p:bldP spid="73" grpId="0"/>
      <p:bldP spid="74" grpId="0"/>
      <p:bldP spid="75" grpId="0"/>
      <p:bldP spid="76" grpId="0"/>
      <p:bldP spid="7" grpId="0"/>
      <p:bldP spid="7" grpId="1"/>
      <p:bldP spid="42" grpId="0"/>
      <p:bldP spid="46" grpId="0"/>
      <p:bldP spid="51" grpId="0"/>
      <p:bldP spid="54" grpId="0"/>
      <p:bldP spid="54" grpId="1"/>
      <p:bldP spid="56" grpId="0"/>
      <p:bldP spid="56" grpId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76276"/>
                <a:ext cx="8678551" cy="3416400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kumimoji="1" lang="en-US" altLang="ko-Kore-KR" sz="1600" dirty="0"/>
                  <a:t>         </a:t>
                </a:r>
                <a:r>
                  <a:rPr kumimoji="1" lang="en-US" altLang="ko-Kore-KR" sz="1600" b="1" dirty="0"/>
                  <a:t>Constraint#2 </a:t>
                </a:r>
                <a:r>
                  <a:rPr kumimoji="1" lang="en-US" altLang="ko-Kore-KR" sz="1600" dirty="0"/>
                  <a:t>Evaluate each layer’s sensitivity to pruning with Pruning-Friendliness (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𝑃𝐹</m:t>
                    </m:r>
                  </m:oMath>
                </a14:m>
                <a:r>
                  <a:rPr kumimoji="1" lang="en-US" altLang="ko-Kore-KR" sz="1600" dirty="0"/>
                  <a:t>)</a:t>
                </a:r>
                <a:endParaRPr lang="en" altLang="ko-Kore-KR" sz="16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𝑓𝑙𝑜𝑝𝑠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𝑟𝑒𝑑𝑢𝑐𝑡𝑖𝑜𝑛</m:t>
                            </m:r>
                          </m:num>
                          <m:den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𝑎𝑐𝑐𝑢𝑟𝑎𝑐𝑦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ko-KR" altLang="en-US" sz="1600" b="0" dirty="0"/>
                  <a:t> </a:t>
                </a:r>
                <a:r>
                  <a:rPr kumimoji="1" lang="en-US" altLang="ko-Kore-KR" sz="1600" b="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ko-Kore-KR" sz="1600" b="0" dirty="0"/>
                  <a:t> is applied to only the given layer group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en-US" altLang="ko-Kore-KR" sz="1600" b="0" dirty="0"/>
              </a:p>
              <a:p>
                <a:pPr lvl="1"/>
                <a:endParaRPr kumimoji="1" lang="en-US" altLang="ko-Kore-KR" i="1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76276"/>
                <a:ext cx="8678551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B015325-035F-C289-4259-5F2C344C2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560" y="2317339"/>
            <a:ext cx="4094879" cy="23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4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76276"/>
                <a:ext cx="8654275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kumimoji="1" lang="en-US" altLang="ko-Kore-KR" sz="1600" dirty="0"/>
                  <a:t>         </a:t>
                </a:r>
                <a:r>
                  <a:rPr kumimoji="1" lang="en-US" altLang="ko-Kore-KR" sz="1600" b="1" dirty="0"/>
                  <a:t>Constraint#2 </a:t>
                </a:r>
                <a:r>
                  <a:rPr kumimoji="1" lang="en-US" altLang="ko-Kore-KR" sz="1600" dirty="0"/>
                  <a:t>Evaluate each layer’s sensitivity to pruning with Pruning-Friendliness (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𝑃𝐹</m:t>
                    </m:r>
                  </m:oMath>
                </a14:m>
                <a:r>
                  <a:rPr kumimoji="1" lang="en-US" altLang="ko-Kore-KR" sz="1600" dirty="0"/>
                  <a:t>)</a:t>
                </a:r>
                <a:endParaRPr lang="en" altLang="ko-Kore-KR" sz="16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𝑓𝑙𝑜𝑝𝑠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𝑟𝑒𝑑𝑢𝑐𝑡𝑖𝑜𝑛</m:t>
                            </m:r>
                          </m:num>
                          <m:den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𝑎𝑐𝑐𝑢𝑟𝑎𝑐𝑦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ko-KR" altLang="en-US" sz="1600" b="0" dirty="0"/>
                  <a:t> </a:t>
                </a:r>
                <a:r>
                  <a:rPr kumimoji="1" lang="en-US" altLang="ko-Kore-KR" sz="1600" b="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ko-Kore-KR" sz="1600" b="0" dirty="0"/>
                  <a:t> is applied to only the given layer group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en-US" altLang="ko-Kore-KR" sz="1600" b="0" dirty="0"/>
              </a:p>
              <a:p>
                <a:pPr lvl="1"/>
                <a:endParaRPr kumimoji="1" lang="en-US" altLang="ko-Kore-KR" i="1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76276"/>
                <a:ext cx="8654275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모서리가 둥근 직사각형 5">
                <a:extLst>
                  <a:ext uri="{FF2B5EF4-FFF2-40B4-BE49-F238E27FC236}">
                    <a16:creationId xmlns:a16="http://schemas.microsoft.com/office/drawing/2014/main" id="{AAF44FC6-40CA-7E6B-5BDF-0909EA9A0DBF}"/>
                  </a:ext>
                </a:extLst>
              </p:cNvPr>
              <p:cNvSpPr/>
              <p:nvPr/>
            </p:nvSpPr>
            <p:spPr>
              <a:xfrm>
                <a:off x="4911330" y="2439535"/>
                <a:ext cx="3763478" cy="943276"/>
              </a:xfrm>
              <a:prstGeom prst="roundRect">
                <a:avLst/>
              </a:prstGeom>
              <a:noFill/>
              <a:ln>
                <a:solidFill>
                  <a:srgbClr val="97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Higher </a:t>
                </a:r>
                <a14:m>
                  <m:oMath xmlns:m="http://schemas.openxmlformats.org/officeDocument/2006/math">
                    <m:r>
                      <a:rPr kumimoji="1" lang="en-US" altLang="ko-Kore-KR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𝑃𝐹</m:t>
                    </m:r>
                  </m:oMath>
                </a14:m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Relatively </a:t>
                </a:r>
                <a:r>
                  <a:rPr kumimoji="1" lang="en-US" altLang="ko-Kore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smaller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accuracy loss with </a:t>
                </a:r>
                <a:r>
                  <a:rPr kumimoji="1" lang="en-US" altLang="ko-Kore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larger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computation reduction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</a:t>
                </a:r>
                <a:r>
                  <a:rPr kumimoji="1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 </a:t>
                </a:r>
                <a:r>
                  <a:rPr kumimoji="1" lang="en-US" altLang="ko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Robust</a:t>
                </a:r>
                <a:r>
                  <a:rPr kumimoji="1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 </a:t>
                </a: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to</a:t>
                </a:r>
                <a:r>
                  <a:rPr kumimoji="1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 </a:t>
                </a: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pruning</a:t>
                </a:r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6" name="모서리가 둥근 직사각형 5">
                <a:extLst>
                  <a:ext uri="{FF2B5EF4-FFF2-40B4-BE49-F238E27FC236}">
                    <a16:creationId xmlns:a16="http://schemas.microsoft.com/office/drawing/2014/main" id="{AAF44FC6-40CA-7E6B-5BDF-0909EA9A0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330" y="2439535"/>
                <a:ext cx="3763478" cy="9432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7CEB5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모서리가 둥근 직사각형 7">
                <a:extLst>
                  <a:ext uri="{FF2B5EF4-FFF2-40B4-BE49-F238E27FC236}">
                    <a16:creationId xmlns:a16="http://schemas.microsoft.com/office/drawing/2014/main" id="{C48336F6-56E3-73F0-1386-96374E417240}"/>
                  </a:ext>
                </a:extLst>
              </p:cNvPr>
              <p:cNvSpPr/>
              <p:nvPr/>
            </p:nvSpPr>
            <p:spPr>
              <a:xfrm>
                <a:off x="4911330" y="3648859"/>
                <a:ext cx="3763478" cy="943276"/>
              </a:xfrm>
              <a:prstGeom prst="roundRect">
                <a:avLst/>
              </a:prstGeom>
              <a:noFill/>
              <a:ln>
                <a:solidFill>
                  <a:srgbClr val="97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Arial"/>
                  </a:rPr>
                  <a:t>Lower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ore-KR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𝑃𝐹</m:t>
                    </m:r>
                  </m:oMath>
                </a14:m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Relatively </a:t>
                </a:r>
                <a:r>
                  <a:rPr kumimoji="1" lang="en-US" altLang="ko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Arial"/>
                  </a:rPr>
                  <a:t>larger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accuracy loss with </a:t>
                </a:r>
                <a:r>
                  <a:rPr kumimoji="1" lang="en-US" altLang="ko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4A919E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Arial"/>
                  </a:rPr>
                  <a:t>smaller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computation reduction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</a:t>
                </a:r>
                <a:r>
                  <a:rPr kumimoji="1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 </a:t>
                </a:r>
                <a:r>
                  <a:rPr kumimoji="1" lang="en-US" altLang="ko-K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Sensitive</a:t>
                </a: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  <a:sym typeface="Wingdings" pitchFamily="2" charset="2"/>
                  </a:rPr>
                  <a:t> to pruning</a:t>
                </a:r>
                <a:endParaRPr kumimoji="1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8" name="모서리가 둥근 직사각형 7">
                <a:extLst>
                  <a:ext uri="{FF2B5EF4-FFF2-40B4-BE49-F238E27FC236}">
                    <a16:creationId xmlns:a16="http://schemas.microsoft.com/office/drawing/2014/main" id="{C48336F6-56E3-73F0-1386-96374E417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330" y="3648859"/>
                <a:ext cx="3763478" cy="94327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97CEB5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04AED47C-16E9-D299-FB5A-C2D8C3D9B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92" y="2317339"/>
            <a:ext cx="4094879" cy="23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FB8DA9D-90C9-7A65-296D-D95C2812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2" y="2317339"/>
            <a:ext cx="4094879" cy="236482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76751"/>
                <a:ext cx="8621907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kumimoji="1" lang="en-US" altLang="ko-Kore-KR" sz="1600" dirty="0"/>
                  <a:t>         </a:t>
                </a:r>
                <a:r>
                  <a:rPr kumimoji="1" lang="en-US" altLang="ko-Kore-KR" sz="1600" b="1" dirty="0"/>
                  <a:t>Constraint#2 </a:t>
                </a:r>
                <a:r>
                  <a:rPr kumimoji="1" lang="en-US" altLang="ko-Kore-KR" sz="1600" dirty="0"/>
                  <a:t>Evaluate each layer’s sensitivity to pruning with Pruning-Friendliness (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𝑃𝐹</m:t>
                    </m:r>
                  </m:oMath>
                </a14:m>
                <a:r>
                  <a:rPr kumimoji="1" lang="en-US" altLang="ko-Kore-KR" sz="1600" dirty="0"/>
                  <a:t>)</a:t>
                </a:r>
                <a:endParaRPr lang="en" altLang="ko-Kore-KR" sz="1600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𝑓𝑙𝑜𝑝𝑠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𝑟𝑒𝑑𝑢𝑐𝑡𝑖𝑜𝑛</m:t>
                            </m:r>
                          </m:num>
                          <m:den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𝑎𝑐𝑐𝑢𝑟𝑎𝑐𝑦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</a:rPr>
                              <m:t>𝑙𝑜𝑠𝑠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ko-KR" altLang="en-US" sz="1600" b="0" dirty="0"/>
                  <a:t> </a:t>
                </a:r>
                <a:r>
                  <a:rPr kumimoji="1" lang="en-US" altLang="ko-Kore-KR" sz="1600" b="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ko-Kore-KR" sz="1600" b="0" dirty="0"/>
                  <a:t> is applied to only the given layer group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en-US" altLang="ko-Kore-KR" sz="1600" b="0" dirty="0"/>
              </a:p>
              <a:p>
                <a:pPr lvl="1"/>
                <a:endParaRPr kumimoji="1" lang="en-US" altLang="ko-Kore-KR" i="1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76751"/>
                <a:ext cx="8621907" cy="34164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6BAC0D-42E3-9430-EC04-284723230489}"/>
                  </a:ext>
                </a:extLst>
              </p:cNvPr>
              <p:cNvSpPr txBox="1"/>
              <p:nvPr/>
            </p:nvSpPr>
            <p:spPr>
              <a:xfrm>
                <a:off x="4668503" y="2221133"/>
                <a:ext cx="4343740" cy="54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Apply more aggressive pruning</a:t>
                </a:r>
                <a:r>
                  <a:rPr kumimoji="1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to more robust layers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𝑖</m:t>
                          </m:r>
                        </m:sub>
                      </m:sSub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𝑗</m:t>
                          </m:r>
                        </m:sub>
                      </m:sSub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𝑤h𝑒𝑟𝑒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𝑖</m:t>
                          </m:r>
                        </m:sub>
                      </m:sSub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6BAC0D-42E3-9430-EC04-28472323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3" y="2221133"/>
                <a:ext cx="4343740" cy="540533"/>
              </a:xfrm>
              <a:prstGeom prst="rect">
                <a:avLst/>
              </a:prstGeom>
              <a:blipFill>
                <a:blip r:embed="rId7"/>
                <a:stretch>
                  <a:fillRect l="-292" b="-227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413725-7524-D141-8265-3BA7DF9E3549}"/>
                  </a:ext>
                </a:extLst>
              </p:cNvPr>
              <p:cNvSpPr txBox="1"/>
              <p:nvPr/>
            </p:nvSpPr>
            <p:spPr>
              <a:xfrm>
                <a:off x="4781626" y="2929236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413725-7524-D141-8265-3BA7DF9E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26" y="2929236"/>
                <a:ext cx="59840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CF3A0D-3D0A-4888-C353-B39E501663D6}"/>
                  </a:ext>
                </a:extLst>
              </p:cNvPr>
              <p:cNvSpPr txBox="1"/>
              <p:nvPr/>
            </p:nvSpPr>
            <p:spPr>
              <a:xfrm>
                <a:off x="5164488" y="2929235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CF3A0D-3D0A-4888-C353-B39E5016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88" y="2929235"/>
                <a:ext cx="59840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6D3D8F-E89F-F60E-36CD-B2FCBABA831D}"/>
                  </a:ext>
                </a:extLst>
              </p:cNvPr>
              <p:cNvSpPr txBox="1"/>
              <p:nvPr/>
            </p:nvSpPr>
            <p:spPr>
              <a:xfrm>
                <a:off x="5673031" y="2929234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6D3D8F-E89F-F60E-36CD-B2FCBABA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31" y="2929234"/>
                <a:ext cx="59840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3C4ECD-58B2-1962-2457-E80CEFEED200}"/>
                  </a:ext>
                </a:extLst>
              </p:cNvPr>
              <p:cNvSpPr txBox="1"/>
              <p:nvPr/>
            </p:nvSpPr>
            <p:spPr>
              <a:xfrm>
                <a:off x="6181574" y="2929233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3C4ECD-58B2-1962-2457-E80CEFEE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74" y="2929233"/>
                <a:ext cx="59840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D9DCB7-DA47-5DF3-8696-BEFF15E0F451}"/>
                  </a:ext>
                </a:extLst>
              </p:cNvPr>
              <p:cNvSpPr txBox="1"/>
              <p:nvPr/>
            </p:nvSpPr>
            <p:spPr>
              <a:xfrm>
                <a:off x="6690117" y="2929232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D9DCB7-DA47-5DF3-8696-BEFF15E0F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17" y="2929232"/>
                <a:ext cx="59840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B09B86-1E98-8120-C127-D986A7E795A4}"/>
                  </a:ext>
                </a:extLst>
              </p:cNvPr>
              <p:cNvSpPr txBox="1"/>
              <p:nvPr/>
            </p:nvSpPr>
            <p:spPr>
              <a:xfrm>
                <a:off x="7198660" y="2929231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B09B86-1E98-8120-C127-D986A7E79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60" y="2929231"/>
                <a:ext cx="59840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7C663E-371D-9C43-B62B-1CE5A8BDA762}"/>
                  </a:ext>
                </a:extLst>
              </p:cNvPr>
              <p:cNvSpPr txBox="1"/>
              <p:nvPr/>
            </p:nvSpPr>
            <p:spPr>
              <a:xfrm>
                <a:off x="7707203" y="2929230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7C663E-371D-9C43-B62B-1CE5A8BD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03" y="2929230"/>
                <a:ext cx="59840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1556EF-7597-3CA9-F55E-E01603F7A276}"/>
                  </a:ext>
                </a:extLst>
              </p:cNvPr>
              <p:cNvSpPr txBox="1"/>
              <p:nvPr/>
            </p:nvSpPr>
            <p:spPr>
              <a:xfrm>
                <a:off x="8215746" y="2929229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𝑃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1556EF-7597-3CA9-F55E-E01603F7A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746" y="2929229"/>
                <a:ext cx="59840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타원 24">
            <a:extLst>
              <a:ext uri="{FF2B5EF4-FFF2-40B4-BE49-F238E27FC236}">
                <a16:creationId xmlns:a16="http://schemas.microsoft.com/office/drawing/2014/main" id="{20A283BA-BCF1-5FEF-10C5-215F4A27BE73}"/>
              </a:ext>
            </a:extLst>
          </p:cNvPr>
          <p:cNvSpPr/>
          <p:nvPr/>
        </p:nvSpPr>
        <p:spPr>
          <a:xfrm>
            <a:off x="3826914" y="2516520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44BD8407-048D-D9B3-8357-3FA218FD4FB8}"/>
              </a:ext>
            </a:extLst>
          </p:cNvPr>
          <p:cNvSpPr/>
          <p:nvPr/>
        </p:nvSpPr>
        <p:spPr>
          <a:xfrm>
            <a:off x="4313432" y="2616163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F0141B8-0849-28CC-3327-0E5E312EA91C}"/>
              </a:ext>
            </a:extLst>
          </p:cNvPr>
          <p:cNvSpPr/>
          <p:nvPr/>
        </p:nvSpPr>
        <p:spPr>
          <a:xfrm>
            <a:off x="3338493" y="2667134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37615900-0CE8-46D6-9202-96782A734F9B}"/>
              </a:ext>
            </a:extLst>
          </p:cNvPr>
          <p:cNvSpPr/>
          <p:nvPr/>
        </p:nvSpPr>
        <p:spPr>
          <a:xfrm>
            <a:off x="2850660" y="3196643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F1620F35-E32A-FB9C-1B2C-E54A66AB32CC}"/>
              </a:ext>
            </a:extLst>
          </p:cNvPr>
          <p:cNvSpPr/>
          <p:nvPr/>
        </p:nvSpPr>
        <p:spPr>
          <a:xfrm>
            <a:off x="1879489" y="3623960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607C9755-81FC-B43B-8DB4-7A108EF901FF}"/>
              </a:ext>
            </a:extLst>
          </p:cNvPr>
          <p:cNvSpPr/>
          <p:nvPr/>
        </p:nvSpPr>
        <p:spPr>
          <a:xfrm>
            <a:off x="906670" y="3712516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78EF0F36-B28C-41F7-659C-02F482F541A9}"/>
              </a:ext>
            </a:extLst>
          </p:cNvPr>
          <p:cNvSpPr/>
          <p:nvPr/>
        </p:nvSpPr>
        <p:spPr>
          <a:xfrm>
            <a:off x="2366828" y="3735878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3F9ECDC-8569-3CD8-330A-C420C226D222}"/>
              </a:ext>
            </a:extLst>
          </p:cNvPr>
          <p:cNvSpPr/>
          <p:nvPr/>
        </p:nvSpPr>
        <p:spPr>
          <a:xfrm>
            <a:off x="1388033" y="3753806"/>
            <a:ext cx="93366" cy="94532"/>
          </a:xfrm>
          <a:prstGeom prst="ellipse">
            <a:avLst/>
          </a:prstGeom>
          <a:noFill/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041267-FCB2-E259-A720-B8C5C0B66764}"/>
                  </a:ext>
                </a:extLst>
              </p:cNvPr>
              <p:cNvSpPr txBox="1"/>
              <p:nvPr/>
            </p:nvSpPr>
            <p:spPr>
              <a:xfrm>
                <a:off x="4781626" y="3444244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041267-FCB2-E259-A720-B8C5C0B6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26" y="3444244"/>
                <a:ext cx="59840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465FE1-E0D8-D281-A11D-DBC163CF7133}"/>
                  </a:ext>
                </a:extLst>
              </p:cNvPr>
              <p:cNvSpPr txBox="1"/>
              <p:nvPr/>
            </p:nvSpPr>
            <p:spPr>
              <a:xfrm>
                <a:off x="5164488" y="3444243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465FE1-E0D8-D281-A11D-DBC163CF7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88" y="3444243"/>
                <a:ext cx="598402" cy="307777"/>
              </a:xfrm>
              <a:prstGeom prst="rect">
                <a:avLst/>
              </a:prstGeom>
              <a:blipFill>
                <a:blip r:embed="rId1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C2B98-39F0-1158-D002-121914E9D023}"/>
                  </a:ext>
                </a:extLst>
              </p:cNvPr>
              <p:cNvSpPr txBox="1"/>
              <p:nvPr/>
            </p:nvSpPr>
            <p:spPr>
              <a:xfrm>
                <a:off x="5673031" y="3444242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5C2B98-39F0-1158-D002-121914E9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31" y="3444242"/>
                <a:ext cx="598402" cy="307777"/>
              </a:xfrm>
              <a:prstGeom prst="rect">
                <a:avLst/>
              </a:prstGeom>
              <a:blipFill>
                <a:blip r:embed="rId1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FCDB4C-0A2A-BDD4-3681-F2B1BC794B0F}"/>
                  </a:ext>
                </a:extLst>
              </p:cNvPr>
              <p:cNvSpPr txBox="1"/>
              <p:nvPr/>
            </p:nvSpPr>
            <p:spPr>
              <a:xfrm>
                <a:off x="6181574" y="3444241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FCDB4C-0A2A-BDD4-3681-F2B1BC79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74" y="3444241"/>
                <a:ext cx="598402" cy="307777"/>
              </a:xfrm>
              <a:prstGeom prst="rect">
                <a:avLst/>
              </a:prstGeom>
              <a:blipFill>
                <a:blip r:embed="rId1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C8FE0D-C613-74A8-475F-F23B5884607A}"/>
                  </a:ext>
                </a:extLst>
              </p:cNvPr>
              <p:cNvSpPr txBox="1"/>
              <p:nvPr/>
            </p:nvSpPr>
            <p:spPr>
              <a:xfrm>
                <a:off x="6690117" y="3444240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C8FE0D-C613-74A8-475F-F23B5884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17" y="3444240"/>
                <a:ext cx="598402" cy="307777"/>
              </a:xfrm>
              <a:prstGeom prst="rect">
                <a:avLst/>
              </a:prstGeom>
              <a:blipFill>
                <a:blip r:embed="rId2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E302E8-BB2E-DED3-017C-DE42373C3B9C}"/>
                  </a:ext>
                </a:extLst>
              </p:cNvPr>
              <p:cNvSpPr txBox="1"/>
              <p:nvPr/>
            </p:nvSpPr>
            <p:spPr>
              <a:xfrm>
                <a:off x="7198660" y="3444239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E302E8-BB2E-DED3-017C-DE42373C3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60" y="3444239"/>
                <a:ext cx="598402" cy="307777"/>
              </a:xfrm>
              <a:prstGeom prst="rect">
                <a:avLst/>
              </a:prstGeom>
              <a:blipFill>
                <a:blip r:embed="rId2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41198-0A91-7A00-1D47-02FAA2FF936C}"/>
                  </a:ext>
                </a:extLst>
              </p:cNvPr>
              <p:cNvSpPr txBox="1"/>
              <p:nvPr/>
            </p:nvSpPr>
            <p:spPr>
              <a:xfrm>
                <a:off x="7707203" y="3444238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41198-0A91-7A00-1D47-02FAA2FF9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03" y="3444238"/>
                <a:ext cx="598402" cy="307777"/>
              </a:xfrm>
              <a:prstGeom prst="rect">
                <a:avLst/>
              </a:prstGeom>
              <a:blipFill>
                <a:blip r:embed="rId2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9D8B5C-A4DD-4A5E-2131-4F90AA1CFEE9}"/>
                  </a:ext>
                </a:extLst>
              </p:cNvPr>
              <p:cNvSpPr txBox="1"/>
              <p:nvPr/>
            </p:nvSpPr>
            <p:spPr>
              <a:xfrm>
                <a:off x="8215746" y="3444237"/>
                <a:ext cx="5984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Lato" panose="020F0502020204030203" pitchFamily="34" charset="0"/>
                          <a:sym typeface="Arial"/>
                        </a:rPr>
                        <m:t>≥  </m:t>
                      </m:r>
                      <m:sSub>
                        <m:sSubPr>
                          <m:ctrlP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ko-Kore-K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Lato" panose="020F0502020204030203" pitchFamily="34" charset="0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9D8B5C-A4DD-4A5E-2131-4F90AA1C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746" y="3444237"/>
                <a:ext cx="598402" cy="307777"/>
              </a:xfrm>
              <a:prstGeom prst="rect">
                <a:avLst/>
              </a:prstGeom>
              <a:blipFill>
                <a:blip r:embed="rId2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C867A8-B698-CB62-E3BC-946BA0876069}"/>
                  </a:ext>
                </a:extLst>
              </p:cNvPr>
              <p:cNvSpPr txBox="1"/>
              <p:nvPr/>
            </p:nvSpPr>
            <p:spPr>
              <a:xfrm>
                <a:off x="5531951" y="3907829"/>
                <a:ext cx="2624989" cy="892552"/>
              </a:xfrm>
              <a:prstGeom prst="rect">
                <a:avLst/>
              </a:prstGeom>
              <a:noFill/>
              <a:ln w="19050">
                <a:solidFill>
                  <a:srgbClr val="97CEB5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ato" panose="020F0502020204030203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kumimoji="1" lang="en-US" altLang="ko-Kore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ato" panose="020F0502020204030203" pitchFamily="34" charset="0"/>
                            <a:sym typeface="Arial"/>
                          </a:rPr>
                          <m:t>𝑀</m:t>
                        </m:r>
                      </m:e>
                      <m:sup>
                        <m:r>
                          <a:rPr kumimoji="1" lang="en-US" altLang="ko-Kore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ato" panose="020F0502020204030203" pitchFamily="34" charset="0"/>
                            <a:sym typeface="Arial"/>
                          </a:rPr>
                          <m:t>𝑁</m:t>
                        </m:r>
                      </m:sup>
                    </m:sSup>
                  </m:oMath>
                </a14:m>
                <a:r>
                  <a:rPr kumimoji="0" lang="en-US" altLang="ko-Kore-K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ko-Kore-K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  </m:t>
                    </m:r>
                    <m:sSub>
                      <m:sSubPr>
                        <m:ctrlP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</m:e>
                      <m:sub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𝐻</m:t>
                        </m:r>
                      </m:e>
                      <m:sub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</m:sub>
                    </m:sSub>
                    <m:r>
                      <a:rPr kumimoji="0" lang="en-US" altLang="ko-Kore-KR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0" lang="en-US" altLang="ko-Kore-KR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</m:e>
                      <m:sub>
                        <m:r>
                          <a:rPr kumimoji="0" lang="en-US" altLang="ko-Kore-KR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kumimoji="0" lang="en-US" altLang="ko-Kore-KR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altLang="ko-Kore-KR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b>
                        <m:r>
                          <a:rPr kumimoji="0" lang="en-US" altLang="ko-Kore-KR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</m:sub>
                    </m:sSub>
                  </m:oMath>
                </a14:m>
                <a:endParaRPr kumimoji="0" lang="en-US" altLang="ko-Kore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altLang="ko-Kore-K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sym typeface="Arial"/>
                </a:endParaRPr>
              </a:p>
              <a:p>
                <a:pPr lvl="0" defTabSz="914400">
                  <a:buClr>
                    <a:srgbClr val="000000"/>
                  </a:buClr>
                  <a:defRPr/>
                </a:pPr>
                <a:r>
                  <a:rPr lang="en-US" altLang="ko-Kore-KR" sz="1200" kern="0" dirty="0">
                    <a:solidFill>
                      <a:srgbClr val="5959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e.g., </a:t>
                </a:r>
                <a14:m>
                  <m:oMath xmlns:m="http://schemas.openxmlformats.org/officeDocument/2006/math">
                    <m:r>
                      <a:rPr lang="en-US" altLang="ko-Kore-KR" sz="1200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𝑁</m:t>
                    </m:r>
                    <m:r>
                      <a:rPr lang="en-US" altLang="ko-Kore-KR" sz="1200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=4</m:t>
                    </m:r>
                  </m:oMath>
                </a14:m>
                <a:r>
                  <a:rPr kumimoji="0" lang="en-US" altLang="ko-Kore-K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ore-KR" sz="1200" b="0" i="0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M</m:t>
                    </m:r>
                    <m:r>
                      <a:rPr lang="en-US" altLang="ko-Kore-KR" sz="1200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=5</m:t>
                    </m:r>
                  </m:oMath>
                </a14:m>
                <a:br>
                  <a:rPr kumimoji="0" lang="en-US" altLang="ko-Kore-K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ore-KR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altLang="ko-Kore-KR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5</m:t>
                        </m:r>
                      </m:e>
                      <m:sup>
                        <m:r>
                          <a:rPr kumimoji="0" lang="en-US" altLang="ko-Kore-KR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US" altLang="ko-Kore-KR" sz="1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=625</m:t>
                    </m:r>
                  </m:oMath>
                </a14:m>
                <a:r>
                  <a:rPr kumimoji="0" lang="en-US" altLang="ko-Kore-K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Wingdings" pitchFamily="2" charset="2"/>
                  </a:rPr>
                  <a:t> 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1200" i="1" kern="0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ore-KR" sz="1200" i="1" kern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</m:e>
                      <m:sub>
                        <m:r>
                          <a:rPr lang="en-US" altLang="ko-Kore-KR" sz="1200" b="0" i="1" kern="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5+4</m:t>
                        </m:r>
                        <m:r>
                          <a:rPr lang="en-US" altLang="ko-Kore-KR" sz="1200" i="1" kern="0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ore-KR" sz="1200" i="1" kern="0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ore-KR" sz="1200" i="1" kern="0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b>
                        <m:r>
                          <a:rPr lang="en-US" altLang="ko-Kore-KR" sz="1200" b="0" i="1" kern="0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  <m:r>
                      <a:rPr lang="en-US" altLang="ko-Kore-KR" sz="1200" b="0" i="1" kern="0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sym typeface="Arial"/>
                      </a:rPr>
                      <m:t>=70</m:t>
                    </m:r>
                  </m:oMath>
                </a14:m>
                <a:endParaRPr kumimoji="0" lang="ko-Kore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C867A8-B698-CB62-E3BC-946BA087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51" y="3907829"/>
                <a:ext cx="2624989" cy="892552"/>
              </a:xfrm>
              <a:prstGeom prst="rect">
                <a:avLst/>
              </a:prstGeom>
              <a:blipFill>
                <a:blip r:embed="rId24"/>
                <a:stretch>
                  <a:fillRect b="-4167"/>
                </a:stretch>
              </a:blipFill>
              <a:ln w="19050">
                <a:solidFill>
                  <a:srgbClr val="97CEB5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id="{2E5FB692-675B-2AA9-2B9A-3B5B397FE46E}"/>
              </a:ext>
            </a:extLst>
          </p:cNvPr>
          <p:cNvSpPr/>
          <p:nvPr/>
        </p:nvSpPr>
        <p:spPr>
          <a:xfrm>
            <a:off x="5972232" y="399544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C813AC6A-5352-E25E-F8AB-49A83E6234C1}"/>
              </a:ext>
            </a:extLst>
          </p:cNvPr>
          <p:cNvCxnSpPr>
            <a:cxnSpLocks/>
          </p:cNvCxnSpPr>
          <p:nvPr/>
        </p:nvCxnSpPr>
        <p:spPr>
          <a:xfrm>
            <a:off x="5603146" y="4286728"/>
            <a:ext cx="2474453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7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3C0B1E7C-6854-BE47-9199-06C0415F0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832299" cy="341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Rapid advancements in capabilities of computing and sensors (e.g., </a:t>
            </a:r>
            <a:r>
              <a:rPr lang="en-US" altLang="ko-KR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LiDARs</a:t>
            </a: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Includes 3D geometry information to represent </a:t>
            </a:r>
            <a:r>
              <a:rPr lang="en-US" altLang="ko-Kore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scenes and objects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ko-Kore-KR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3D segmentation, detection, classification, completion, pose estimation, etc. </a:t>
            </a:r>
            <a:endParaRPr lang="en" altLang="ko-Kore-K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ore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835A45-2198-DC4A-A01F-33F0E89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3D Point Cloud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BCB4A0-7ED4-BF4C-9B5C-DE870B989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026" name="Picture 2" descr="Velodyne Lidar: Velodyne aims to price new self-driving car sensor below  $500, Auto News, ET Auto">
            <a:extLst>
              <a:ext uri="{FF2B5EF4-FFF2-40B4-BE49-F238E27FC236}">
                <a16:creationId xmlns:a16="http://schemas.microsoft.com/office/drawing/2014/main" id="{04D69436-CFCE-E255-9262-45B889528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r="11889"/>
          <a:stretch/>
        </p:blipFill>
        <p:spPr bwMode="auto">
          <a:xfrm>
            <a:off x="168209" y="2238058"/>
            <a:ext cx="2861860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92D4D-9B15-FB1B-3869-83BBF668487A}"/>
              </a:ext>
            </a:extLst>
          </p:cNvPr>
          <p:cNvSpPr txBox="1"/>
          <p:nvPr/>
        </p:nvSpPr>
        <p:spPr>
          <a:xfrm>
            <a:off x="107033" y="4296738"/>
            <a:ext cx="8520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ore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</a:t>
            </a: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1]</a:t>
            </a:r>
            <a:r>
              <a: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0" lang="ko-Kore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  <a:hlinkClick r:id="rId4"/>
              </a:rPr>
              <a:t>https://auto.economictimes.indiatimes.com/news/auto-components/velodyne-aims-to-price-new-self-driving-car-sensor-below-500/79228575</a:t>
            </a:r>
            <a:endParaRPr kumimoji="0" lang="en-US" altLang="ko-Kore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[2]</a:t>
            </a:r>
            <a:r>
              <a: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0" lang="en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  <a:hlinkClick r:id="rId5"/>
              </a:rPr>
              <a:t>https://eonreality.com/2020-ar-vr-education-training-jamie-justice/</a:t>
            </a:r>
            <a:endParaRPr kumimoji="0" lang="en-US" altLang="ko-Kore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ore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[3]</a:t>
            </a:r>
            <a:r>
              <a: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0" lang="ko-Kore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  <a:hlinkClick r:id="rId6"/>
              </a:rPr>
              <a:t>https://futureskillsprime.in/blog/what-is-the-inherent-connection-between-robotics-and-artificial-intelligence</a:t>
            </a:r>
            <a:endParaRPr kumimoji="0" lang="en-US" altLang="ko-Kore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028" name="Picture 4" descr="2020: The Year of AR and VR for Education and Training - EON Reality">
            <a:extLst>
              <a:ext uri="{FF2B5EF4-FFF2-40B4-BE49-F238E27FC236}">
                <a16:creationId xmlns:a16="http://schemas.microsoft.com/office/drawing/2014/main" id="{B32FD42D-AB39-78EB-F944-A75157068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/>
          <a:stretch/>
        </p:blipFill>
        <p:spPr bwMode="auto">
          <a:xfrm>
            <a:off x="3161241" y="2238058"/>
            <a:ext cx="2879159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1">
            <a:extLst>
              <a:ext uri="{FF2B5EF4-FFF2-40B4-BE49-F238E27FC236}">
                <a16:creationId xmlns:a16="http://schemas.microsoft.com/office/drawing/2014/main" id="{B212FCCC-5E34-A307-E74B-EF915DB7E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r="6097" b="16596"/>
          <a:stretch/>
        </p:blipFill>
        <p:spPr bwMode="auto">
          <a:xfrm>
            <a:off x="6171572" y="2233611"/>
            <a:ext cx="2861860" cy="20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08BC0EBF-0B2B-6844-9AAC-88A85E13E73A}"/>
              </a:ext>
            </a:extLst>
          </p:cNvPr>
          <p:cNvSpPr/>
          <p:nvPr/>
        </p:nvSpPr>
        <p:spPr>
          <a:xfrm>
            <a:off x="1018095" y="2084953"/>
            <a:ext cx="2011973" cy="276487"/>
          </a:xfrm>
          <a:prstGeom prst="round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Autonomous Driving</a:t>
            </a:r>
            <a:r>
              <a:rPr kumimoji="1" lang="en-US" altLang="ko-KR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[1]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B0E9F253-D724-3F4C-A489-FC731A8D449F}"/>
              </a:ext>
            </a:extLst>
          </p:cNvPr>
          <p:cNvSpPr/>
          <p:nvPr/>
        </p:nvSpPr>
        <p:spPr>
          <a:xfrm>
            <a:off x="5133050" y="2084950"/>
            <a:ext cx="907349" cy="276488"/>
          </a:xfrm>
          <a:prstGeom prst="round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AR/VR</a:t>
            </a:r>
            <a:r>
              <a:rPr kumimoji="1" lang="en-US" altLang="ko-KR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[2]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BBCAFDF4-A689-AD42-8040-0AA7422E8654}"/>
              </a:ext>
            </a:extLst>
          </p:cNvPr>
          <p:cNvSpPr/>
          <p:nvPr/>
        </p:nvSpPr>
        <p:spPr>
          <a:xfrm>
            <a:off x="8012784" y="2084950"/>
            <a:ext cx="1020648" cy="276488"/>
          </a:xfrm>
          <a:prstGeom prst="round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Robotics</a:t>
            </a:r>
            <a:r>
              <a:rPr kumimoji="1" lang="en-US" altLang="ko-KR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[3]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37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76751"/>
                <a:ext cx="8520600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kumimoji="1" lang="en-US" altLang="ko-Kore-KR" sz="1600" dirty="0"/>
                  <a:t>         </a:t>
                </a:r>
                <a:r>
                  <a:rPr kumimoji="1" lang="en-US" altLang="ko-Kore-KR" sz="1600" b="1" dirty="0"/>
                  <a:t>Constraint#3 </a:t>
                </a:r>
                <a:r>
                  <a:rPr kumimoji="1" lang="en-US" altLang="ko-Kore-KR" sz="1600" dirty="0"/>
                  <a:t>Skip more aggressive configs than the current config if the validation accuracy of the current config is below the threshold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" altLang="ko-Kore-KR" sz="1600" dirty="0"/>
              </a:p>
              <a:p>
                <a:pPr lvl="1"/>
                <a:r>
                  <a:rPr kumimoji="1" lang="en-US" altLang="ko-Kore-KR" dirty="0"/>
                  <a:t>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1" lang="en-US" altLang="ko-Kore-KR" i="1" dirty="0"/>
                  <a:t> </a:t>
                </a:r>
                <a:r>
                  <a:rPr kumimoji="1" lang="en-US" altLang="ko-Kore-KR" dirty="0"/>
                  <a:t>is more aggressive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ko-Kore-KR" i="1" dirty="0"/>
                  <a:t>, </a:t>
                </a:r>
                <a:r>
                  <a:rPr kumimoji="1" lang="en-US" altLang="ko-Kore-KR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ore-K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=0,..,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altLang="ko-Kore-KR" i="1" dirty="0"/>
              </a:p>
              <a:p>
                <a:endParaRPr kumimoji="1" lang="en-US" altLang="ko-Kore-KR" i="1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590018C3-8F50-1B43-0703-31A79364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76751"/>
                <a:ext cx="8520600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" name="그래픽 4" descr="오른쪽을 가리키는 검지  윤곽선">
            <a:extLst>
              <a:ext uri="{FF2B5EF4-FFF2-40B4-BE49-F238E27FC236}">
                <a16:creationId xmlns:a16="http://schemas.microsoft.com/office/drawing/2014/main" id="{C6D08FAC-13DE-C5F1-BFBC-4A1F12C2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0" y="1211328"/>
            <a:ext cx="403865" cy="40386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FF6D3DB-D160-80B6-432D-D378E421666A}"/>
              </a:ext>
            </a:extLst>
          </p:cNvPr>
          <p:cNvSpPr/>
          <p:nvPr/>
        </p:nvSpPr>
        <p:spPr>
          <a:xfrm>
            <a:off x="2665581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F9F9A10-FA8F-AC76-5387-2F3C08847348}"/>
              </a:ext>
            </a:extLst>
          </p:cNvPr>
          <p:cNvSpPr/>
          <p:nvPr/>
        </p:nvSpPr>
        <p:spPr>
          <a:xfrm>
            <a:off x="5557215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꺾인 연결선[E] 15">
            <a:extLst>
              <a:ext uri="{FF2B5EF4-FFF2-40B4-BE49-F238E27FC236}">
                <a16:creationId xmlns:a16="http://schemas.microsoft.com/office/drawing/2014/main" id="{55CB326F-0AF5-8A54-1272-E5A594FA6C98}"/>
              </a:ext>
            </a:extLst>
          </p:cNvPr>
          <p:cNvCxnSpPr>
            <a:stCxn id="13" idx="2"/>
            <a:endCxn id="14" idx="2"/>
          </p:cNvCxnSpPr>
          <p:nvPr/>
        </p:nvCxnSpPr>
        <p:spPr>
          <a:xfrm rot="16200000" flipH="1">
            <a:off x="4201168" y="1415078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3D1C568-D7FF-B0DE-A0BF-B0CC9501F700}"/>
              </a:ext>
            </a:extLst>
          </p:cNvPr>
          <p:cNvGrpSpPr/>
          <p:nvPr/>
        </p:nvGrpSpPr>
        <p:grpSpPr>
          <a:xfrm>
            <a:off x="4100155" y="2915441"/>
            <a:ext cx="369011" cy="307777"/>
            <a:chOff x="4197131" y="2900542"/>
            <a:chExt cx="369011" cy="307777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23114DF7-9937-278B-DD7E-966346E43B70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D2C6499-A393-4C89-D9CB-062CDE389987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D2C6499-A393-4C89-D9CB-062CDE389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506CB81-B60F-4EDD-014C-F33EE258C2D0}"/>
              </a:ext>
            </a:extLst>
          </p:cNvPr>
          <p:cNvSpPr/>
          <p:nvPr/>
        </p:nvSpPr>
        <p:spPr>
          <a:xfrm>
            <a:off x="2988783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73982A5-82C3-4D79-A893-CE98F6F1E4A1}"/>
              </a:ext>
            </a:extLst>
          </p:cNvPr>
          <p:cNvSpPr/>
          <p:nvPr/>
        </p:nvSpPr>
        <p:spPr>
          <a:xfrm>
            <a:off x="5886811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6" name="꺾인 연결선[E] 45">
            <a:extLst>
              <a:ext uri="{FF2B5EF4-FFF2-40B4-BE49-F238E27FC236}">
                <a16:creationId xmlns:a16="http://schemas.microsoft.com/office/drawing/2014/main" id="{51E570F7-11F5-BA31-9389-010D02B52B2B}"/>
              </a:ext>
            </a:extLst>
          </p:cNvPr>
          <p:cNvCxnSpPr>
            <a:stCxn id="29" idx="2"/>
            <a:endCxn id="30" idx="2"/>
          </p:cNvCxnSpPr>
          <p:nvPr/>
        </p:nvCxnSpPr>
        <p:spPr>
          <a:xfrm rot="16200000" flipH="1">
            <a:off x="4527567" y="1411881"/>
            <a:ext cx="12700" cy="2898028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6A333BE-52C2-42A6-9A7E-117D264E5C8F}"/>
              </a:ext>
            </a:extLst>
          </p:cNvPr>
          <p:cNvGrpSpPr/>
          <p:nvPr/>
        </p:nvGrpSpPr>
        <p:grpSpPr>
          <a:xfrm>
            <a:off x="4423357" y="2915441"/>
            <a:ext cx="369011" cy="307777"/>
            <a:chOff x="4197131" y="2900542"/>
            <a:chExt cx="369011" cy="307777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5D4A68F3-1A14-7BB8-40B1-DC39D3866D7A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B4C38A-88FB-C5AF-2085-D8DB4432B0A0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B4C38A-88FB-C5AF-2085-D8DB4432B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0C1E53-BEA0-B8EC-B987-D2FB4719E159}"/>
              </a:ext>
            </a:extLst>
          </p:cNvPr>
          <p:cNvSpPr/>
          <p:nvPr/>
        </p:nvSpPr>
        <p:spPr>
          <a:xfrm>
            <a:off x="3324773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A839658-8F20-19CD-2443-0D0987CF5367}"/>
              </a:ext>
            </a:extLst>
          </p:cNvPr>
          <p:cNvSpPr/>
          <p:nvPr/>
        </p:nvSpPr>
        <p:spPr>
          <a:xfrm>
            <a:off x="6216407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2" name="꺾인 연결선[E] 51">
            <a:extLst>
              <a:ext uri="{FF2B5EF4-FFF2-40B4-BE49-F238E27FC236}">
                <a16:creationId xmlns:a16="http://schemas.microsoft.com/office/drawing/2014/main" id="{FF120A15-3F23-D658-5228-EA928611D2F3}"/>
              </a:ext>
            </a:extLst>
          </p:cNvPr>
          <p:cNvCxnSpPr>
            <a:stCxn id="50" idx="2"/>
            <a:endCxn id="51" idx="2"/>
          </p:cNvCxnSpPr>
          <p:nvPr/>
        </p:nvCxnSpPr>
        <p:spPr>
          <a:xfrm rot="16200000" flipH="1">
            <a:off x="4860360" y="1415078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297CA38-3EED-E8BA-16FB-6D40543A0B81}"/>
              </a:ext>
            </a:extLst>
          </p:cNvPr>
          <p:cNvGrpSpPr/>
          <p:nvPr/>
        </p:nvGrpSpPr>
        <p:grpSpPr>
          <a:xfrm>
            <a:off x="4759347" y="2915441"/>
            <a:ext cx="369011" cy="307777"/>
            <a:chOff x="4197131" y="2900542"/>
            <a:chExt cx="369011" cy="307777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979CB0FB-4859-1255-CA28-B4E4B9C93DD8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70A51F-BFC9-EE8E-E5EC-FC0B12687D0A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370A51F-BFC9-EE8E-E5EC-FC0B12687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CF7E4F2-E52F-9FF1-3864-1134EA63B2DD}"/>
              </a:ext>
            </a:extLst>
          </p:cNvPr>
          <p:cNvSpPr/>
          <p:nvPr/>
        </p:nvSpPr>
        <p:spPr>
          <a:xfrm>
            <a:off x="3660763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E34B0871-F0C2-6288-560B-EE9762B1593C}"/>
              </a:ext>
            </a:extLst>
          </p:cNvPr>
          <p:cNvSpPr/>
          <p:nvPr/>
        </p:nvSpPr>
        <p:spPr>
          <a:xfrm>
            <a:off x="6552397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8" name="꺾인 연결선[E] 57">
            <a:extLst>
              <a:ext uri="{FF2B5EF4-FFF2-40B4-BE49-F238E27FC236}">
                <a16:creationId xmlns:a16="http://schemas.microsoft.com/office/drawing/2014/main" id="{EA57CA1D-6C26-57AA-FD5B-DB4CB28B2504}"/>
              </a:ext>
            </a:extLst>
          </p:cNvPr>
          <p:cNvCxnSpPr>
            <a:stCxn id="56" idx="2"/>
            <a:endCxn id="57" idx="2"/>
          </p:cNvCxnSpPr>
          <p:nvPr/>
        </p:nvCxnSpPr>
        <p:spPr>
          <a:xfrm rot="16200000" flipH="1">
            <a:off x="5196350" y="1415078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4726740-0856-AFF0-3D64-F94891DF8382}"/>
              </a:ext>
            </a:extLst>
          </p:cNvPr>
          <p:cNvGrpSpPr/>
          <p:nvPr/>
        </p:nvGrpSpPr>
        <p:grpSpPr>
          <a:xfrm>
            <a:off x="5095337" y="2915441"/>
            <a:ext cx="369011" cy="307777"/>
            <a:chOff x="4197131" y="2900542"/>
            <a:chExt cx="369011" cy="307777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633129B9-FEB0-B441-8B5E-08EC94818B47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3EA8C2C-C12D-6CF8-4592-18FF4194110A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3EA8C2C-C12D-6CF8-4592-18FF41941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9DC2BE0A-9230-9824-1F96-0018C6F7E056}"/>
              </a:ext>
            </a:extLst>
          </p:cNvPr>
          <p:cNvSpPr/>
          <p:nvPr/>
        </p:nvSpPr>
        <p:spPr>
          <a:xfrm>
            <a:off x="3996753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46E742C6-3910-614F-E81D-28D1479F5FAD}"/>
              </a:ext>
            </a:extLst>
          </p:cNvPr>
          <p:cNvSpPr/>
          <p:nvPr/>
        </p:nvSpPr>
        <p:spPr>
          <a:xfrm>
            <a:off x="6888387" y="2638488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64" name="꺾인 연결선[E] 63">
            <a:extLst>
              <a:ext uri="{FF2B5EF4-FFF2-40B4-BE49-F238E27FC236}">
                <a16:creationId xmlns:a16="http://schemas.microsoft.com/office/drawing/2014/main" id="{A51358BF-5775-C902-DF43-8F932AF3627A}"/>
              </a:ext>
            </a:extLst>
          </p:cNvPr>
          <p:cNvCxnSpPr>
            <a:stCxn id="62" idx="2"/>
            <a:endCxn id="63" idx="2"/>
          </p:cNvCxnSpPr>
          <p:nvPr/>
        </p:nvCxnSpPr>
        <p:spPr>
          <a:xfrm rot="16200000" flipH="1">
            <a:off x="5532340" y="1415078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D214258A-29BB-8865-9606-5EFB69A47B23}"/>
              </a:ext>
            </a:extLst>
          </p:cNvPr>
          <p:cNvGrpSpPr/>
          <p:nvPr/>
        </p:nvGrpSpPr>
        <p:grpSpPr>
          <a:xfrm>
            <a:off x="5431327" y="2915441"/>
            <a:ext cx="369011" cy="307777"/>
            <a:chOff x="4197131" y="2900542"/>
            <a:chExt cx="369011" cy="307777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5AC9CCB-80C6-41E2-0447-51BFF894258B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7144EF0-8865-4C93-9396-4E4E750FFA73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7144EF0-8865-4C93-9396-4E4E750FF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E53DAE-AB9C-4811-44B7-2F170D3123FA}"/>
                  </a:ext>
                </a:extLst>
              </p:cNvPr>
              <p:cNvSpPr txBox="1"/>
              <p:nvPr/>
            </p:nvSpPr>
            <p:spPr>
              <a:xfrm>
                <a:off x="2027825" y="2571750"/>
                <a:ext cx="23377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𝐿</m:t>
                        </m:r>
                      </m:e>
                      <m:sub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sub>
                    </m:sSub>
                    <m:r>
                      <a:rPr kumimoji="1" lang="en-US" altLang="ko-K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1" lang="en-US" altLang="ko-KR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[4, 3, 1, 1, 0]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E53DAE-AB9C-4811-44B7-2F170D31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25" y="2571750"/>
                <a:ext cx="2337756" cy="338554"/>
              </a:xfrm>
              <a:prstGeom prst="rect">
                <a:avLst/>
              </a:prstGeom>
              <a:blipFill>
                <a:blip r:embed="rId10"/>
                <a:stretch>
                  <a:fillRect t="-3704" r="-541" b="-22222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142315-AA2A-65D8-1ABC-784EAA6F927C}"/>
                  </a:ext>
                </a:extLst>
              </p:cNvPr>
              <p:cNvSpPr txBox="1"/>
              <p:nvPr/>
            </p:nvSpPr>
            <p:spPr>
              <a:xfrm>
                <a:off x="4926755" y="2571750"/>
                <a:ext cx="23349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𝐿</m:t>
                        </m:r>
                      </m:e>
                      <m:sub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𝑏</m:t>
                        </m:r>
                      </m:sub>
                    </m:sSub>
                    <m:r>
                      <a:rPr kumimoji="1" lang="en-US" altLang="ko-KR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</m:oMath>
                </a14:m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[4, 2, 1, 1, 0]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142315-AA2A-65D8-1ABC-784EAA6F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55" y="2571750"/>
                <a:ext cx="2334935" cy="338554"/>
              </a:xfrm>
              <a:prstGeom prst="rect">
                <a:avLst/>
              </a:prstGeom>
              <a:blipFill>
                <a:blip r:embed="rId11"/>
                <a:stretch>
                  <a:fillRect t="-3704" r="-541" b="-22222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직사각형 67">
            <a:extLst>
              <a:ext uri="{FF2B5EF4-FFF2-40B4-BE49-F238E27FC236}">
                <a16:creationId xmlns:a16="http://schemas.microsoft.com/office/drawing/2014/main" id="{A4F402F2-D5F9-4160-93E5-BA937C280586}"/>
              </a:ext>
            </a:extLst>
          </p:cNvPr>
          <p:cNvSpPr/>
          <p:nvPr/>
        </p:nvSpPr>
        <p:spPr>
          <a:xfrm>
            <a:off x="2665581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AA88B81E-8D2E-198A-3B53-947011B7A94E}"/>
              </a:ext>
            </a:extLst>
          </p:cNvPr>
          <p:cNvSpPr/>
          <p:nvPr/>
        </p:nvSpPr>
        <p:spPr>
          <a:xfrm>
            <a:off x="5557215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0" name="꺾인 연결선[E] 69">
            <a:extLst>
              <a:ext uri="{FF2B5EF4-FFF2-40B4-BE49-F238E27FC236}">
                <a16:creationId xmlns:a16="http://schemas.microsoft.com/office/drawing/2014/main" id="{5DE9FDC0-6823-2089-3268-CEAE5756D662}"/>
              </a:ext>
            </a:extLst>
          </p:cNvPr>
          <p:cNvCxnSpPr>
            <a:stCxn id="68" idx="2"/>
            <a:endCxn id="69" idx="2"/>
          </p:cNvCxnSpPr>
          <p:nvPr/>
        </p:nvCxnSpPr>
        <p:spPr>
          <a:xfrm rot="16200000" flipH="1">
            <a:off x="4201168" y="2716547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51DAD4E-AC79-94AA-D426-1369103F149E}"/>
              </a:ext>
            </a:extLst>
          </p:cNvPr>
          <p:cNvGrpSpPr/>
          <p:nvPr/>
        </p:nvGrpSpPr>
        <p:grpSpPr>
          <a:xfrm>
            <a:off x="4100155" y="4216910"/>
            <a:ext cx="369011" cy="307777"/>
            <a:chOff x="4197131" y="2900542"/>
            <a:chExt cx="369011" cy="307777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AA447BEB-005B-06B6-EB01-C00F8D08BEE9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DFA9C67-BAF1-BE0D-E8AD-7B6515F9F94B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DFA9C67-BAF1-BE0D-E8AD-7B6515F9F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3555BDC-3768-1746-9EA6-D4841408F8BA}"/>
              </a:ext>
            </a:extLst>
          </p:cNvPr>
          <p:cNvSpPr/>
          <p:nvPr/>
        </p:nvSpPr>
        <p:spPr>
          <a:xfrm>
            <a:off x="2988783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206EACE3-F05B-2469-B9E6-242256FCC4E6}"/>
              </a:ext>
            </a:extLst>
          </p:cNvPr>
          <p:cNvSpPr/>
          <p:nvPr/>
        </p:nvSpPr>
        <p:spPr>
          <a:xfrm>
            <a:off x="5886811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6" name="꺾인 연결선[E] 75">
            <a:extLst>
              <a:ext uri="{FF2B5EF4-FFF2-40B4-BE49-F238E27FC236}">
                <a16:creationId xmlns:a16="http://schemas.microsoft.com/office/drawing/2014/main" id="{1D02ECE2-A263-533D-9236-D8F6487E4AB3}"/>
              </a:ext>
            </a:extLst>
          </p:cNvPr>
          <p:cNvCxnSpPr>
            <a:stCxn id="74" idx="2"/>
            <a:endCxn id="75" idx="2"/>
          </p:cNvCxnSpPr>
          <p:nvPr/>
        </p:nvCxnSpPr>
        <p:spPr>
          <a:xfrm rot="16200000" flipH="1">
            <a:off x="4527567" y="2713350"/>
            <a:ext cx="12700" cy="2898028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7B6CF6D-3E07-7D16-91BF-F268EBE27505}"/>
              </a:ext>
            </a:extLst>
          </p:cNvPr>
          <p:cNvGrpSpPr/>
          <p:nvPr/>
        </p:nvGrpSpPr>
        <p:grpSpPr>
          <a:xfrm>
            <a:off x="4423357" y="4216910"/>
            <a:ext cx="369011" cy="307777"/>
            <a:chOff x="4197131" y="2900542"/>
            <a:chExt cx="369011" cy="307777"/>
          </a:xfrm>
        </p:grpSpPr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A1E3DB1A-FD68-06E5-FD19-80224324E7DC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32BAB2B-3184-71D5-F81D-72A5C9BD307E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32BAB2B-3184-71D5-F81D-72A5C9BD3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B6F145F-5FD7-CDFC-86EC-7C5442A34000}"/>
              </a:ext>
            </a:extLst>
          </p:cNvPr>
          <p:cNvSpPr/>
          <p:nvPr/>
        </p:nvSpPr>
        <p:spPr>
          <a:xfrm>
            <a:off x="3324773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6EC692C-854D-36B3-E4B3-92119D4177C9}"/>
              </a:ext>
            </a:extLst>
          </p:cNvPr>
          <p:cNvSpPr/>
          <p:nvPr/>
        </p:nvSpPr>
        <p:spPr>
          <a:xfrm>
            <a:off x="6216407" y="3939957"/>
            <a:ext cx="179539" cy="222407"/>
          </a:xfrm>
          <a:prstGeom prst="rect">
            <a:avLst/>
          </a:prstGeom>
          <a:solidFill>
            <a:srgbClr val="E54073">
              <a:alpha val="29804"/>
            </a:srgbClr>
          </a:solidFill>
          <a:ln>
            <a:solidFill>
              <a:srgbClr val="E5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2" name="꺾인 연결선[E] 81">
            <a:extLst>
              <a:ext uri="{FF2B5EF4-FFF2-40B4-BE49-F238E27FC236}">
                <a16:creationId xmlns:a16="http://schemas.microsoft.com/office/drawing/2014/main" id="{5870490F-B98D-BD5D-2F96-3278A3B1DDAA}"/>
              </a:ext>
            </a:extLst>
          </p:cNvPr>
          <p:cNvCxnSpPr>
            <a:stCxn id="80" idx="2"/>
            <a:endCxn id="81" idx="2"/>
          </p:cNvCxnSpPr>
          <p:nvPr/>
        </p:nvCxnSpPr>
        <p:spPr>
          <a:xfrm rot="16200000" flipH="1">
            <a:off x="4860360" y="2716547"/>
            <a:ext cx="12700" cy="2891634"/>
          </a:xfrm>
          <a:prstGeom prst="bentConnector3">
            <a:avLst>
              <a:gd name="adj1" fmla="val 1800000"/>
            </a:avLst>
          </a:prstGeom>
          <a:ln>
            <a:solidFill>
              <a:srgbClr val="E54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FFC88211-891E-6E94-99BB-7EA5E5CD1C47}"/>
              </a:ext>
            </a:extLst>
          </p:cNvPr>
          <p:cNvGrpSpPr/>
          <p:nvPr/>
        </p:nvGrpSpPr>
        <p:grpSpPr>
          <a:xfrm>
            <a:off x="4759347" y="4216910"/>
            <a:ext cx="369011" cy="307777"/>
            <a:chOff x="4197131" y="2900542"/>
            <a:chExt cx="369011" cy="307777"/>
          </a:xfrm>
        </p:grpSpPr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387816FB-EA63-8BE6-A4BF-C3D57214448D}"/>
                </a:ext>
              </a:extLst>
            </p:cNvPr>
            <p:cNvSpPr/>
            <p:nvPr/>
          </p:nvSpPr>
          <p:spPr>
            <a:xfrm>
              <a:off x="4271154" y="2964543"/>
              <a:ext cx="211589" cy="211590"/>
            </a:xfrm>
            <a:prstGeom prst="ellipse">
              <a:avLst/>
            </a:prstGeom>
            <a:solidFill>
              <a:srgbClr val="97C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0BD6C43-B6FE-9127-AD32-BD551C657B61}"/>
                    </a:ext>
                  </a:extLst>
                </p:cNvPr>
                <p:cNvSpPr txBox="1"/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ko-Kore-KR" alt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</m:oMath>
                    </m:oMathPara>
                  </a14:m>
                  <a:endParaRPr kumimoji="1" lang="ko-Kore-KR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0BD6C43-B6FE-9127-AD32-BD551C657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31" y="2900542"/>
                  <a:ext cx="369011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B0783E-EA90-85CC-3A92-95ADB4753FA3}"/>
                  </a:ext>
                </a:extLst>
              </p:cNvPr>
              <p:cNvSpPr txBox="1"/>
              <p:nvPr/>
            </p:nvSpPr>
            <p:spPr>
              <a:xfrm>
                <a:off x="2027825" y="3873219"/>
                <a:ext cx="23377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𝐿</m:t>
                        </m:r>
                      </m:e>
                      <m:sub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sub>
                    </m:sSub>
                    <m:r>
                      <a:rPr kumimoji="1" lang="en-US" altLang="ko-K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1" lang="en-US" altLang="ko-KR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[4, 3, 1, 1, 0]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B0783E-EA90-85CC-3A92-95ADB4753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25" y="3873219"/>
                <a:ext cx="2337756" cy="338554"/>
              </a:xfrm>
              <a:prstGeom prst="rect">
                <a:avLst/>
              </a:prstGeom>
              <a:blipFill>
                <a:blip r:embed="rId15"/>
                <a:stretch>
                  <a:fillRect t="-3571" r="-541" b="-2142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2317F35-CC52-3C26-B259-A9658627D6CC}"/>
                  </a:ext>
                </a:extLst>
              </p:cNvPr>
              <p:cNvSpPr txBox="1"/>
              <p:nvPr/>
            </p:nvSpPr>
            <p:spPr>
              <a:xfrm>
                <a:off x="4926755" y="3873219"/>
                <a:ext cx="23349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𝐿</m:t>
                        </m:r>
                      </m:e>
                      <m:sub>
                        <m:r>
                          <a:rPr kumimoji="1" lang="en-US" altLang="ko-K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𝑏</m:t>
                        </m:r>
                      </m:sub>
                    </m:sSub>
                    <m:r>
                      <a:rPr kumimoji="1" lang="en-US" altLang="ko-KR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</m:oMath>
                </a14:m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[4, 2, </a:t>
                </a:r>
                <a:r>
                  <a:rPr kumimoji="1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2</a:t>
                </a:r>
                <a:r>
                  <a:rPr kumimoji="1" lang="en-US" altLang="ko-Kore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onsolas" panose="020B0609020204030204" pitchFamily="49" charset="0"/>
                    <a:cs typeface="Consolas" panose="020B0609020204030204" pitchFamily="49" charset="0"/>
                    <a:sym typeface="Arial"/>
                  </a:rPr>
                  <a:t>, 1, 0]</a:t>
                </a:r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2317F35-CC52-3C26-B259-A9658627D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55" y="3873219"/>
                <a:ext cx="2334935" cy="338554"/>
              </a:xfrm>
              <a:prstGeom prst="rect">
                <a:avLst/>
              </a:prstGeom>
              <a:blipFill>
                <a:blip r:embed="rId16"/>
                <a:stretch>
                  <a:fillRect t="-3571" r="-541" b="-2142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십자형[C] 99">
            <a:extLst>
              <a:ext uri="{FF2B5EF4-FFF2-40B4-BE49-F238E27FC236}">
                <a16:creationId xmlns:a16="http://schemas.microsoft.com/office/drawing/2014/main" id="{4B3D7384-ED76-4230-7420-98C742C96D99}"/>
              </a:ext>
            </a:extLst>
          </p:cNvPr>
          <p:cNvSpPr>
            <a:spLocks noChangeAspect="1"/>
          </p:cNvSpPr>
          <p:nvPr/>
        </p:nvSpPr>
        <p:spPr>
          <a:xfrm rot="2700000">
            <a:off x="4811291" y="4263716"/>
            <a:ext cx="250803" cy="250803"/>
          </a:xfrm>
          <a:prstGeom prst="plus">
            <a:avLst>
              <a:gd name="adj" fmla="val 41858"/>
            </a:avLst>
          </a:prstGeom>
          <a:solidFill>
            <a:srgbClr val="E5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E5DB348-22C3-AB92-8C68-9FF037626AC8}"/>
                  </a:ext>
                </a:extLst>
              </p:cNvPr>
              <p:cNvSpPr txBox="1"/>
              <p:nvPr/>
            </p:nvSpPr>
            <p:spPr>
              <a:xfrm>
                <a:off x="7285247" y="2488081"/>
                <a:ext cx="1657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𝑳</m:t>
                        </m:r>
                      </m:e>
                      <m:sub>
                        <m:r>
                          <a:rPr kumimoji="1" lang="en-US" altLang="ko-KR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1" lang="en-US" altLang="ko-Kore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 i</a:t>
                </a:r>
                <a:r>
                  <a:rPr kumimoji="1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s more </a:t>
                </a:r>
                <a:br>
                  <a:rPr kumimoji="1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</a:br>
                <a:r>
                  <a:rPr kumimoji="1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407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aggressive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R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𝑳</m:t>
                        </m:r>
                      </m:e>
                      <m:sub>
                        <m:r>
                          <a:rPr kumimoji="1" lang="en-US" altLang="ko-KR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540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𝒃</m:t>
                        </m:r>
                      </m:sub>
                    </m:sSub>
                  </m:oMath>
                </a14:m>
                <a:endParaRPr kumimoji="1" lang="ko-Kore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54073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E5DB348-22C3-AB92-8C68-9FF037626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247" y="2488081"/>
                <a:ext cx="1657249" cy="523220"/>
              </a:xfrm>
              <a:prstGeom prst="rect">
                <a:avLst/>
              </a:prstGeom>
              <a:blipFill>
                <a:blip r:embed="rId17"/>
                <a:stretch>
                  <a:fillRect l="-758" t="-2326" b="-11628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78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 animBg="1"/>
      <p:bldP spid="29" grpId="1" animBg="1"/>
      <p:bldP spid="30" grpId="0" animBg="1"/>
      <p:bldP spid="30" grpId="1" animBg="1"/>
      <p:bldP spid="50" grpId="0" animBg="1"/>
      <p:bldP spid="50" grpId="1" animBg="1"/>
      <p:bldP spid="51" grpId="0" animBg="1"/>
      <p:bldP spid="51" grpId="1" animBg="1"/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  <p:bldP spid="63" grpId="0" animBg="1"/>
      <p:bldP spid="63" grpId="1" animBg="1"/>
      <p:bldP spid="7" grpId="0"/>
      <p:bldP spid="10" grpId="0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5" grpId="0" animBg="1"/>
      <p:bldP spid="75" grpId="1" animBg="1"/>
      <p:bldP spid="80" grpId="0" animBg="1"/>
      <p:bldP spid="81" grpId="0" animBg="1"/>
      <p:bldP spid="98" grpId="0"/>
      <p:bldP spid="99" grpId="0"/>
      <p:bldP spid="100" grpId="0" animBg="1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8BFE711-2E1C-5CFF-F1F6-CD04AAE5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0" y="1176751"/>
            <a:ext cx="3608594" cy="33547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AA839-ADAD-F8D2-7942-57ACD49B096F}"/>
              </a:ext>
            </a:extLst>
          </p:cNvPr>
          <p:cNvSpPr txBox="1"/>
          <p:nvPr/>
        </p:nvSpPr>
        <p:spPr>
          <a:xfrm>
            <a:off x="4144878" y="194851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[0, 0,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/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𝑁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𝑀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𝑡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=−20%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𝑏𝑒𝑙𝑜𝑤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𝑚𝑜𝑑𝑒𝑙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𝑎𝑐𝑐𝑢𝑟𝑎𝑐𝑦</m:t>
                      </m:r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B9AAEF4-CC88-588A-1F6D-0E8018E1D735}"/>
              </a:ext>
            </a:extLst>
          </p:cNvPr>
          <p:cNvCxnSpPr/>
          <p:nvPr/>
        </p:nvCxnSpPr>
        <p:spPr>
          <a:xfrm>
            <a:off x="4343400" y="2471738"/>
            <a:ext cx="1128713" cy="0"/>
          </a:xfrm>
          <a:prstGeom prst="straightConnector1">
            <a:avLst/>
          </a:prstGeom>
          <a:ln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CF341D-C8A7-DA51-CBD3-81C0F10AB2C1}"/>
              </a:ext>
            </a:extLst>
          </p:cNvPr>
          <p:cNvSpPr txBox="1"/>
          <p:nvPr/>
        </p:nvSpPr>
        <p:spPr>
          <a:xfrm>
            <a:off x="4107808" y="2496198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</a:t>
            </a:r>
          </a:p>
          <a:p>
            <a:pPr algn="ctr"/>
            <a:r>
              <a:rPr kumimoji="1" lang="en-US" altLang="ko-Kore-KR" sz="1200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PF</a:t>
            </a:r>
            <a:endParaRPr kumimoji="1" lang="ko-Kore-KR" altLang="en-US" sz="1200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A97EA-111A-0C4E-BE84-311084034DBD}"/>
              </a:ext>
            </a:extLst>
          </p:cNvPr>
          <p:cNvSpPr txBox="1"/>
          <p:nvPr/>
        </p:nvSpPr>
        <p:spPr>
          <a:xfrm>
            <a:off x="5135691" y="2496198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</a:t>
            </a:r>
          </a:p>
          <a:p>
            <a:pPr algn="ctr"/>
            <a:r>
              <a:rPr kumimoji="1" lang="en-US" altLang="ko-Kore-KR" sz="1200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PF</a:t>
            </a:r>
            <a:endParaRPr kumimoji="1" lang="ko-Kore-KR" altLang="en-US" sz="1200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18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8BFE711-2E1C-5CFF-F1F6-CD04AAE5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0" y="1176751"/>
            <a:ext cx="3608594" cy="33547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AA839-ADAD-F8D2-7942-57ACD49B096F}"/>
              </a:ext>
            </a:extLst>
          </p:cNvPr>
          <p:cNvSpPr txBox="1"/>
          <p:nvPr/>
        </p:nvSpPr>
        <p:spPr>
          <a:xfrm>
            <a:off x="4144878" y="194851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[0, 0,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오른쪽 화살표[R] 14">
            <a:extLst>
              <a:ext uri="{FF2B5EF4-FFF2-40B4-BE49-F238E27FC236}">
                <a16:creationId xmlns:a16="http://schemas.microsoft.com/office/drawing/2014/main" id="{15F09F00-8E50-4E67-8368-9E2B03395473}"/>
              </a:ext>
            </a:extLst>
          </p:cNvPr>
          <p:cNvSpPr/>
          <p:nvPr/>
        </p:nvSpPr>
        <p:spPr>
          <a:xfrm rot="5400000">
            <a:off x="4822634" y="2262962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FAFB0-C662-0D18-75ED-FEAB3F8EF2CC}"/>
              </a:ext>
            </a:extLst>
          </p:cNvPr>
          <p:cNvSpPr txBox="1"/>
          <p:nvPr/>
        </p:nvSpPr>
        <p:spPr>
          <a:xfrm>
            <a:off x="4144876" y="240908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[1, 0,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오른쪽 화살표[R] 19">
            <a:extLst>
              <a:ext uri="{FF2B5EF4-FFF2-40B4-BE49-F238E27FC236}">
                <a16:creationId xmlns:a16="http://schemas.microsoft.com/office/drawing/2014/main" id="{B507C02D-F1B2-DC5A-58D2-85259FBE6139}"/>
              </a:ext>
            </a:extLst>
          </p:cNvPr>
          <p:cNvSpPr/>
          <p:nvPr/>
        </p:nvSpPr>
        <p:spPr>
          <a:xfrm rot="5400000">
            <a:off x="4822634" y="272329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8307-0AD9-5583-EAC4-257BC4C83D06}"/>
              </a:ext>
            </a:extLst>
          </p:cNvPr>
          <p:cNvSpPr txBox="1"/>
          <p:nvPr/>
        </p:nvSpPr>
        <p:spPr>
          <a:xfrm>
            <a:off x="4144876" y="286965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[1,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6EA7E7-03EF-2A4E-DB21-106A0E8E16B3}"/>
              </a:ext>
            </a:extLst>
          </p:cNvPr>
          <p:cNvSpPr txBox="1"/>
          <p:nvPr/>
        </p:nvSpPr>
        <p:spPr>
          <a:xfrm>
            <a:off x="4934415" y="1741570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8DACAF6-34B7-3522-F034-F9E6221F5CB4}"/>
              </a:ext>
            </a:extLst>
          </p:cNvPr>
          <p:cNvGrpSpPr/>
          <p:nvPr/>
        </p:nvGrpSpPr>
        <p:grpSpPr>
          <a:xfrm>
            <a:off x="5793977" y="1948515"/>
            <a:ext cx="584264" cy="307777"/>
            <a:chOff x="6342167" y="1510240"/>
            <a:chExt cx="584264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E857B1-AF2A-B432-4886-7F9E02756F94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31" name="그래픽 30" descr="배지 체크 표시1 윤곽선">
              <a:extLst>
                <a:ext uri="{FF2B5EF4-FFF2-40B4-BE49-F238E27FC236}">
                  <a16:creationId xmlns:a16="http://schemas.microsoft.com/office/drawing/2014/main" id="{91FC8791-ED63-85FF-E072-10C430B1C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sp>
        <p:nvSpPr>
          <p:cNvPr id="33" name="오른쪽 화살표[R] 32">
            <a:extLst>
              <a:ext uri="{FF2B5EF4-FFF2-40B4-BE49-F238E27FC236}">
                <a16:creationId xmlns:a16="http://schemas.microsoft.com/office/drawing/2014/main" id="{DAD8C7A8-DA79-60FD-87C2-03BBB693E67E}"/>
              </a:ext>
            </a:extLst>
          </p:cNvPr>
          <p:cNvSpPr/>
          <p:nvPr/>
        </p:nvSpPr>
        <p:spPr>
          <a:xfrm rot="5400000">
            <a:off x="4822634" y="318685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B46430-85EA-824A-1C93-D2D612C6E015}"/>
              </a:ext>
            </a:extLst>
          </p:cNvPr>
          <p:cNvSpPr txBox="1"/>
          <p:nvPr/>
        </p:nvSpPr>
        <p:spPr>
          <a:xfrm>
            <a:off x="4144876" y="333321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[1,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1,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오른쪽 화살표[R] 34">
            <a:extLst>
              <a:ext uri="{FF2B5EF4-FFF2-40B4-BE49-F238E27FC236}">
                <a16:creationId xmlns:a16="http://schemas.microsoft.com/office/drawing/2014/main" id="{10ADDEC0-0D10-E46A-3F70-54B3E289EF6F}"/>
              </a:ext>
            </a:extLst>
          </p:cNvPr>
          <p:cNvSpPr/>
          <p:nvPr/>
        </p:nvSpPr>
        <p:spPr>
          <a:xfrm rot="5400000">
            <a:off x="4822634" y="365041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2E4C89-EFE4-DA27-3EB1-C7CA724937EB}"/>
              </a:ext>
            </a:extLst>
          </p:cNvPr>
          <p:cNvSpPr txBox="1"/>
          <p:nvPr/>
        </p:nvSpPr>
        <p:spPr>
          <a:xfrm>
            <a:off x="4144876" y="379677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[1,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오른쪽 화살표[R] 36">
            <a:extLst>
              <a:ext uri="{FF2B5EF4-FFF2-40B4-BE49-F238E27FC236}">
                <a16:creationId xmlns:a16="http://schemas.microsoft.com/office/drawing/2014/main" id="{FAF6986A-1C3C-9848-BC50-13AD6A5AE5F0}"/>
              </a:ext>
            </a:extLst>
          </p:cNvPr>
          <p:cNvSpPr/>
          <p:nvPr/>
        </p:nvSpPr>
        <p:spPr>
          <a:xfrm rot="5400000">
            <a:off x="4822634" y="411397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849B34-E8A1-2D3E-C6BF-72F17361728F}"/>
              </a:ext>
            </a:extLst>
          </p:cNvPr>
          <p:cNvSpPr txBox="1"/>
          <p:nvPr/>
        </p:nvSpPr>
        <p:spPr>
          <a:xfrm>
            <a:off x="4144876" y="426033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9E176C-85C9-4924-2BE6-D974249BA250}"/>
              </a:ext>
            </a:extLst>
          </p:cNvPr>
          <p:cNvSpPr txBox="1"/>
          <p:nvPr/>
        </p:nvSpPr>
        <p:spPr>
          <a:xfrm>
            <a:off x="4332236" y="2409085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/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𝑁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𝑀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𝑡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=−20%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𝑏𝑒𝑙𝑜𝑤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𝑚𝑜𝑑𝑒𝑙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𝑎𝑐𝑐𝑢𝑟𝑎𝑐𝑦</m:t>
                      </m:r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그룹 45">
            <a:extLst>
              <a:ext uri="{FF2B5EF4-FFF2-40B4-BE49-F238E27FC236}">
                <a16:creationId xmlns:a16="http://schemas.microsoft.com/office/drawing/2014/main" id="{C5A892F0-6BD3-B254-8021-9D2D415A3E87}"/>
              </a:ext>
            </a:extLst>
          </p:cNvPr>
          <p:cNvGrpSpPr/>
          <p:nvPr/>
        </p:nvGrpSpPr>
        <p:grpSpPr>
          <a:xfrm>
            <a:off x="5795398" y="2409085"/>
            <a:ext cx="584264" cy="307777"/>
            <a:chOff x="6342167" y="1510240"/>
            <a:chExt cx="584264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558D26-AE4E-552A-34E7-F5CFD9412767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48" name="그래픽 47" descr="배지 체크 표시1 윤곽선">
              <a:extLst>
                <a:ext uri="{FF2B5EF4-FFF2-40B4-BE49-F238E27FC236}">
                  <a16:creationId xmlns:a16="http://schemas.microsoft.com/office/drawing/2014/main" id="{EF008806-D800-200E-B9DE-DC673D5F7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98A7E66-2E80-566A-5E81-D5D496A46DEC}"/>
              </a:ext>
            </a:extLst>
          </p:cNvPr>
          <p:cNvGrpSpPr/>
          <p:nvPr/>
        </p:nvGrpSpPr>
        <p:grpSpPr>
          <a:xfrm>
            <a:off x="5795398" y="2869656"/>
            <a:ext cx="584264" cy="307777"/>
            <a:chOff x="6342167" y="1510240"/>
            <a:chExt cx="584264" cy="3077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10282A-6B24-0862-791F-F5843BC1BD91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51" name="그래픽 50" descr="배지 체크 표시1 윤곽선">
              <a:extLst>
                <a:ext uri="{FF2B5EF4-FFF2-40B4-BE49-F238E27FC236}">
                  <a16:creationId xmlns:a16="http://schemas.microsoft.com/office/drawing/2014/main" id="{6320C839-35B9-23C8-1FE9-6AE96C5FD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CDED7BE-18C2-D271-77A4-D075E9C4AC24}"/>
              </a:ext>
            </a:extLst>
          </p:cNvPr>
          <p:cNvGrpSpPr/>
          <p:nvPr/>
        </p:nvGrpSpPr>
        <p:grpSpPr>
          <a:xfrm>
            <a:off x="5795398" y="3330227"/>
            <a:ext cx="584264" cy="307777"/>
            <a:chOff x="6342167" y="1510240"/>
            <a:chExt cx="584264" cy="3077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81F298-D681-75BA-A6C8-5862CC2E1585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54" name="그래픽 53" descr="배지 체크 표시1 윤곽선">
              <a:extLst>
                <a:ext uri="{FF2B5EF4-FFF2-40B4-BE49-F238E27FC236}">
                  <a16:creationId xmlns:a16="http://schemas.microsoft.com/office/drawing/2014/main" id="{7FAC7A0E-AC22-3407-B842-5442220D1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E4C6D26-7274-8EF3-D43F-74DA56FEB391}"/>
              </a:ext>
            </a:extLst>
          </p:cNvPr>
          <p:cNvGrpSpPr/>
          <p:nvPr/>
        </p:nvGrpSpPr>
        <p:grpSpPr>
          <a:xfrm>
            <a:off x="5795398" y="3790798"/>
            <a:ext cx="584264" cy="307777"/>
            <a:chOff x="6342167" y="1510240"/>
            <a:chExt cx="584264" cy="3077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02E3B30-98BC-F042-2C1D-BC5699D4C52A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57" name="그래픽 56" descr="배지 체크 표시1 윤곽선">
              <a:extLst>
                <a:ext uri="{FF2B5EF4-FFF2-40B4-BE49-F238E27FC236}">
                  <a16:creationId xmlns:a16="http://schemas.microsoft.com/office/drawing/2014/main" id="{E0AC8E60-B916-341C-E4BC-F3EB35395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B14B0EC-B21A-FEA2-CB28-6311971E6DFA}"/>
              </a:ext>
            </a:extLst>
          </p:cNvPr>
          <p:cNvGrpSpPr/>
          <p:nvPr/>
        </p:nvGrpSpPr>
        <p:grpSpPr>
          <a:xfrm>
            <a:off x="5795398" y="4251369"/>
            <a:ext cx="584264" cy="307777"/>
            <a:chOff x="6342167" y="1510240"/>
            <a:chExt cx="584264" cy="3077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CF8600-774A-EAB2-3B04-AFA468A8FAF1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60" name="그래픽 59" descr="배지 체크 표시1 윤곽선">
              <a:extLst>
                <a:ext uri="{FF2B5EF4-FFF2-40B4-BE49-F238E27FC236}">
                  <a16:creationId xmlns:a16="http://schemas.microsoft.com/office/drawing/2014/main" id="{AD9C7B46-F2F5-56DC-98C7-DB9D2FBB3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81D9A8-B310-F94A-C1E3-FA0A04B9A113}"/>
              </a:ext>
            </a:extLst>
          </p:cNvPr>
          <p:cNvSpPr txBox="1"/>
          <p:nvPr/>
        </p:nvSpPr>
        <p:spPr>
          <a:xfrm>
            <a:off x="4627946" y="2865364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792F8B-B26A-2E90-3780-3BA386D5A9BF}"/>
              </a:ext>
            </a:extLst>
          </p:cNvPr>
          <p:cNvSpPr txBox="1"/>
          <p:nvPr/>
        </p:nvSpPr>
        <p:spPr>
          <a:xfrm>
            <a:off x="4920885" y="3336490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33C3B8-DDD2-32F6-4D96-B71DA4001E6C}"/>
              </a:ext>
            </a:extLst>
          </p:cNvPr>
          <p:cNvSpPr txBox="1"/>
          <p:nvPr/>
        </p:nvSpPr>
        <p:spPr>
          <a:xfrm>
            <a:off x="5215508" y="3798152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BEF5E2-1C81-667D-A7C3-CA812F75F100}"/>
              </a:ext>
            </a:extLst>
          </p:cNvPr>
          <p:cNvSpPr txBox="1"/>
          <p:nvPr/>
        </p:nvSpPr>
        <p:spPr>
          <a:xfrm>
            <a:off x="4331173" y="4260336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kern="0" dirty="0">
                <a:solidFill>
                  <a:srgbClr val="E54073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471EF-1ED7-D23A-7EFB-93D177B91B29}"/>
              </a:ext>
            </a:extLst>
          </p:cNvPr>
          <p:cNvSpPr txBox="1"/>
          <p:nvPr/>
        </p:nvSpPr>
        <p:spPr>
          <a:xfrm>
            <a:off x="6568965" y="194851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오른쪽 화살표[R] 68">
            <a:extLst>
              <a:ext uri="{FF2B5EF4-FFF2-40B4-BE49-F238E27FC236}">
                <a16:creationId xmlns:a16="http://schemas.microsoft.com/office/drawing/2014/main" id="{4743D845-6897-4D6E-BCD4-FDBBE7940A7F}"/>
              </a:ext>
            </a:extLst>
          </p:cNvPr>
          <p:cNvSpPr/>
          <p:nvPr/>
        </p:nvSpPr>
        <p:spPr>
          <a:xfrm rot="5400000">
            <a:off x="7246721" y="2262962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251AE4-AF6F-9843-0A44-1B5951E001BD}"/>
              </a:ext>
            </a:extLst>
          </p:cNvPr>
          <p:cNvSpPr txBox="1"/>
          <p:nvPr/>
        </p:nvSpPr>
        <p:spPr>
          <a:xfrm>
            <a:off x="6568963" y="240908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오른쪽 화살표[R] 70">
            <a:extLst>
              <a:ext uri="{FF2B5EF4-FFF2-40B4-BE49-F238E27FC236}">
                <a16:creationId xmlns:a16="http://schemas.microsoft.com/office/drawing/2014/main" id="{93162DDA-1B18-B162-E2BC-8260799F00AE}"/>
              </a:ext>
            </a:extLst>
          </p:cNvPr>
          <p:cNvSpPr/>
          <p:nvPr/>
        </p:nvSpPr>
        <p:spPr>
          <a:xfrm rot="5400000">
            <a:off x="7246721" y="2723296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AB20EC-02AB-26EE-194B-E4D42C718115}"/>
              </a:ext>
            </a:extLst>
          </p:cNvPr>
          <p:cNvSpPr txBox="1"/>
          <p:nvPr/>
        </p:nvSpPr>
        <p:spPr>
          <a:xfrm>
            <a:off x="6568963" y="286965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1, </a:t>
            </a:r>
            <a:r>
              <a:rPr kumimoji="1" lang="en-US" altLang="ko-Kore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45C80D8-1FA9-B11A-80BF-79D083814DE2}"/>
              </a:ext>
            </a:extLst>
          </p:cNvPr>
          <p:cNvGrpSpPr/>
          <p:nvPr/>
        </p:nvGrpSpPr>
        <p:grpSpPr>
          <a:xfrm>
            <a:off x="8219881" y="2402738"/>
            <a:ext cx="774980" cy="307777"/>
            <a:chOff x="8210749" y="1689351"/>
            <a:chExt cx="774980" cy="307777"/>
          </a:xfrm>
        </p:grpSpPr>
        <p:pic>
          <p:nvPicPr>
            <p:cNvPr id="6" name="그래픽 5" descr="배지 교차 윤곽선">
              <a:extLst>
                <a:ext uri="{FF2B5EF4-FFF2-40B4-BE49-F238E27FC236}">
                  <a16:creationId xmlns:a16="http://schemas.microsoft.com/office/drawing/2014/main" id="{22B805FA-128D-0544-CA07-8ADFF6E0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3B9942-CB34-A1C2-2294-EB43F077D8A8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  <p:sp>
        <p:nvSpPr>
          <p:cNvPr id="76" name="오른쪽 화살표[R] 75">
            <a:extLst>
              <a:ext uri="{FF2B5EF4-FFF2-40B4-BE49-F238E27FC236}">
                <a16:creationId xmlns:a16="http://schemas.microsoft.com/office/drawing/2014/main" id="{09A7BB6C-2368-D287-087D-FBECEF261F2F}"/>
              </a:ext>
            </a:extLst>
          </p:cNvPr>
          <p:cNvSpPr/>
          <p:nvPr/>
        </p:nvSpPr>
        <p:spPr>
          <a:xfrm rot="5400000">
            <a:off x="7246721" y="318685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9A96C4-3EB5-95FD-A239-E444E753B31C}"/>
              </a:ext>
            </a:extLst>
          </p:cNvPr>
          <p:cNvSpPr txBox="1"/>
          <p:nvPr/>
        </p:nvSpPr>
        <p:spPr>
          <a:xfrm>
            <a:off x="6568963" y="333321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오른쪽 화살표[R] 77">
            <a:extLst>
              <a:ext uri="{FF2B5EF4-FFF2-40B4-BE49-F238E27FC236}">
                <a16:creationId xmlns:a16="http://schemas.microsoft.com/office/drawing/2014/main" id="{16C6AB13-CC17-8370-6ECE-8421647F62C0}"/>
              </a:ext>
            </a:extLst>
          </p:cNvPr>
          <p:cNvSpPr/>
          <p:nvPr/>
        </p:nvSpPr>
        <p:spPr>
          <a:xfrm rot="5400000">
            <a:off x="7246721" y="3650416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84E997-9B74-41F6-F62B-DF90E9A1C6FE}"/>
              </a:ext>
            </a:extLst>
          </p:cNvPr>
          <p:cNvSpPr txBox="1"/>
          <p:nvPr/>
        </p:nvSpPr>
        <p:spPr>
          <a:xfrm>
            <a:off x="6568963" y="379677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오른쪽 화살표[R] 79">
            <a:extLst>
              <a:ext uri="{FF2B5EF4-FFF2-40B4-BE49-F238E27FC236}">
                <a16:creationId xmlns:a16="http://schemas.microsoft.com/office/drawing/2014/main" id="{ED6E6B2A-54B7-A63B-91F2-6EA2016E3FEB}"/>
              </a:ext>
            </a:extLst>
          </p:cNvPr>
          <p:cNvSpPr/>
          <p:nvPr/>
        </p:nvSpPr>
        <p:spPr>
          <a:xfrm rot="5400000">
            <a:off x="7246721" y="4113976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E7FD38-8C21-4D95-DE06-26F8D73D205B}"/>
              </a:ext>
            </a:extLst>
          </p:cNvPr>
          <p:cNvSpPr txBox="1"/>
          <p:nvPr/>
        </p:nvSpPr>
        <p:spPr>
          <a:xfrm>
            <a:off x="6568963" y="4260336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CD2413-E967-985A-1330-66B4915C243F}"/>
              </a:ext>
            </a:extLst>
          </p:cNvPr>
          <p:cNvSpPr txBox="1"/>
          <p:nvPr/>
        </p:nvSpPr>
        <p:spPr>
          <a:xfrm>
            <a:off x="7341138" y="2409370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kern="0" noProof="0" dirty="0">
                <a:solidFill>
                  <a:srgbClr val="E54073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BE902833-7F86-858F-7E3D-10F1652BE8EF}"/>
              </a:ext>
            </a:extLst>
          </p:cNvPr>
          <p:cNvGrpSpPr/>
          <p:nvPr/>
        </p:nvGrpSpPr>
        <p:grpSpPr>
          <a:xfrm>
            <a:off x="8219485" y="3330227"/>
            <a:ext cx="584264" cy="307777"/>
            <a:chOff x="6342167" y="1510240"/>
            <a:chExt cx="584264" cy="30777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DDA6FD-D639-FE5D-1234-A583B5F17C97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91" name="그래픽 90" descr="배지 체크 표시1 윤곽선">
              <a:extLst>
                <a:ext uri="{FF2B5EF4-FFF2-40B4-BE49-F238E27FC236}">
                  <a16:creationId xmlns:a16="http://schemas.microsoft.com/office/drawing/2014/main" id="{B3FC7460-5427-FB74-8161-B6CD66E3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FFCD362-D2B7-B1A7-7328-EF4E779C6F40}"/>
              </a:ext>
            </a:extLst>
          </p:cNvPr>
          <p:cNvSpPr txBox="1"/>
          <p:nvPr/>
        </p:nvSpPr>
        <p:spPr>
          <a:xfrm>
            <a:off x="7052031" y="3336666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kern="0" dirty="0">
                <a:solidFill>
                  <a:srgbClr val="E54073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73A756D-1F24-D348-3AD0-E339619AB2E5}"/>
              </a:ext>
            </a:extLst>
          </p:cNvPr>
          <p:cNvSpPr txBox="1"/>
          <p:nvPr/>
        </p:nvSpPr>
        <p:spPr>
          <a:xfrm>
            <a:off x="7344503" y="3798152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BE7800A-0FA2-F06C-1EF9-EC546368A315}"/>
              </a:ext>
            </a:extLst>
          </p:cNvPr>
          <p:cNvSpPr txBox="1"/>
          <p:nvPr/>
        </p:nvSpPr>
        <p:spPr>
          <a:xfrm>
            <a:off x="7305763" y="1705138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1E592-A70E-6AE3-531F-50BC513E1DCC}"/>
              </a:ext>
            </a:extLst>
          </p:cNvPr>
          <p:cNvSpPr txBox="1"/>
          <p:nvPr/>
        </p:nvSpPr>
        <p:spPr>
          <a:xfrm>
            <a:off x="7052032" y="1945763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kern="0" noProof="0" dirty="0">
                <a:solidFill>
                  <a:srgbClr val="E54073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E4899F-9263-8226-60EF-A643C2BC29CC}"/>
              </a:ext>
            </a:extLst>
          </p:cNvPr>
          <p:cNvGrpSpPr/>
          <p:nvPr/>
        </p:nvGrpSpPr>
        <p:grpSpPr>
          <a:xfrm>
            <a:off x="8221543" y="1947990"/>
            <a:ext cx="584264" cy="307777"/>
            <a:chOff x="6342167" y="1510240"/>
            <a:chExt cx="584264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B920DC-519B-2AD5-93F5-44C0547A9551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11" name="그래픽 10" descr="배지 체크 표시1 윤곽선">
              <a:extLst>
                <a:ext uri="{FF2B5EF4-FFF2-40B4-BE49-F238E27FC236}">
                  <a16:creationId xmlns:a16="http://schemas.microsoft.com/office/drawing/2014/main" id="{CAEEDF2C-DD97-9256-692C-AB231ACD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818E45F-5C6D-8F75-96D6-AAD965C025CD}"/>
              </a:ext>
            </a:extLst>
          </p:cNvPr>
          <p:cNvGrpSpPr/>
          <p:nvPr/>
        </p:nvGrpSpPr>
        <p:grpSpPr>
          <a:xfrm>
            <a:off x="8224475" y="3798152"/>
            <a:ext cx="774980" cy="307777"/>
            <a:chOff x="8210749" y="1689351"/>
            <a:chExt cx="774980" cy="307777"/>
          </a:xfrm>
        </p:grpSpPr>
        <p:pic>
          <p:nvPicPr>
            <p:cNvPr id="14" name="그래픽 13" descr="배지 교차 윤곽선">
              <a:extLst>
                <a:ext uri="{FF2B5EF4-FFF2-40B4-BE49-F238E27FC236}">
                  <a16:creationId xmlns:a16="http://schemas.microsoft.com/office/drawing/2014/main" id="{5FCA07D6-76C1-8492-78A0-ECB4306E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692AEB-646F-5650-56D7-6842482B348D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34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 animBg="1"/>
      <p:bldP spid="23" grpId="0"/>
      <p:bldP spid="24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2" grpId="0"/>
      <p:bldP spid="42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9" grpId="0" animBg="1"/>
      <p:bldP spid="70" grpId="0"/>
      <p:bldP spid="71" grpId="0" animBg="1"/>
      <p:bldP spid="72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82" grpId="0"/>
      <p:bldP spid="82" grpId="1"/>
      <p:bldP spid="99" grpId="0"/>
      <p:bldP spid="99" grpId="1"/>
      <p:bldP spid="100" grpId="0"/>
      <p:bldP spid="100" grpId="1"/>
      <p:bldP spid="136" grpId="0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55E54708-D4BE-BACA-16BC-841E41F75060}"/>
              </a:ext>
            </a:extLst>
          </p:cNvPr>
          <p:cNvGrpSpPr/>
          <p:nvPr/>
        </p:nvGrpSpPr>
        <p:grpSpPr>
          <a:xfrm>
            <a:off x="8224475" y="3812784"/>
            <a:ext cx="774980" cy="307777"/>
            <a:chOff x="8210749" y="1689351"/>
            <a:chExt cx="774980" cy="307777"/>
          </a:xfrm>
        </p:grpSpPr>
        <p:pic>
          <p:nvPicPr>
            <p:cNvPr id="148" name="그래픽 147" descr="배지 교차 윤곽선">
              <a:extLst>
                <a:ext uri="{FF2B5EF4-FFF2-40B4-BE49-F238E27FC236}">
                  <a16:creationId xmlns:a16="http://schemas.microsoft.com/office/drawing/2014/main" id="{EE561BD9-7029-19CE-3A65-B18611F35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E135194-8829-E328-8AEC-53A7008E217E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8BFE711-2E1C-5CFF-F1F6-CD04AAE5F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50" y="1176751"/>
            <a:ext cx="3608594" cy="3354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/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𝑁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𝑀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𝑡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=−20%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𝑏𝑒𝑙𝑜𝑤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𝑚𝑜𝑑𝑒𝑙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𝑎𝑐𝑐𝑢𝑟𝑎𝑐𝑦</m:t>
                      </m:r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DD4471EF-1ED7-D23A-7EFB-93D177B91B29}"/>
              </a:ext>
            </a:extLst>
          </p:cNvPr>
          <p:cNvSpPr txBox="1"/>
          <p:nvPr/>
        </p:nvSpPr>
        <p:spPr>
          <a:xfrm>
            <a:off x="4148469" y="196314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오른쪽 화살표[R] 68">
            <a:extLst>
              <a:ext uri="{FF2B5EF4-FFF2-40B4-BE49-F238E27FC236}">
                <a16:creationId xmlns:a16="http://schemas.microsoft.com/office/drawing/2014/main" id="{4743D845-6897-4D6E-BCD4-FDBBE7940A7F}"/>
              </a:ext>
            </a:extLst>
          </p:cNvPr>
          <p:cNvSpPr/>
          <p:nvPr/>
        </p:nvSpPr>
        <p:spPr>
          <a:xfrm rot="5400000">
            <a:off x="4826225" y="2277594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251AE4-AF6F-9843-0A44-1B5951E001BD}"/>
              </a:ext>
            </a:extLst>
          </p:cNvPr>
          <p:cNvSpPr txBox="1"/>
          <p:nvPr/>
        </p:nvSpPr>
        <p:spPr>
          <a:xfrm>
            <a:off x="4148467" y="242371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오른쪽 화살표[R] 70">
            <a:extLst>
              <a:ext uri="{FF2B5EF4-FFF2-40B4-BE49-F238E27FC236}">
                <a16:creationId xmlns:a16="http://schemas.microsoft.com/office/drawing/2014/main" id="{93162DDA-1B18-B162-E2BC-8260799F00AE}"/>
              </a:ext>
            </a:extLst>
          </p:cNvPr>
          <p:cNvSpPr/>
          <p:nvPr/>
        </p:nvSpPr>
        <p:spPr>
          <a:xfrm rot="5400000">
            <a:off x="4826225" y="2737928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AB20EC-02AB-26EE-194B-E4D42C718115}"/>
              </a:ext>
            </a:extLst>
          </p:cNvPr>
          <p:cNvSpPr txBox="1"/>
          <p:nvPr/>
        </p:nvSpPr>
        <p:spPr>
          <a:xfrm>
            <a:off x="4148467" y="288428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1, </a:t>
            </a:r>
            <a:r>
              <a:rPr kumimoji="1" lang="en-US" altLang="ko-Kore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45C80D8-1FA9-B11A-80BF-79D083814DE2}"/>
              </a:ext>
            </a:extLst>
          </p:cNvPr>
          <p:cNvGrpSpPr/>
          <p:nvPr/>
        </p:nvGrpSpPr>
        <p:grpSpPr>
          <a:xfrm>
            <a:off x="5799385" y="2417370"/>
            <a:ext cx="774980" cy="307777"/>
            <a:chOff x="8210749" y="1689351"/>
            <a:chExt cx="774980" cy="307777"/>
          </a:xfrm>
        </p:grpSpPr>
        <p:pic>
          <p:nvPicPr>
            <p:cNvPr id="6" name="그래픽 5" descr="배지 교차 윤곽선">
              <a:extLst>
                <a:ext uri="{FF2B5EF4-FFF2-40B4-BE49-F238E27FC236}">
                  <a16:creationId xmlns:a16="http://schemas.microsoft.com/office/drawing/2014/main" id="{22B805FA-128D-0544-CA07-8ADFF6E0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3B9942-CB34-A1C2-2294-EB43F077D8A8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  <p:sp>
        <p:nvSpPr>
          <p:cNvPr id="76" name="오른쪽 화살표[R] 75">
            <a:extLst>
              <a:ext uri="{FF2B5EF4-FFF2-40B4-BE49-F238E27FC236}">
                <a16:creationId xmlns:a16="http://schemas.microsoft.com/office/drawing/2014/main" id="{09A7BB6C-2368-D287-087D-FBECEF261F2F}"/>
              </a:ext>
            </a:extLst>
          </p:cNvPr>
          <p:cNvSpPr/>
          <p:nvPr/>
        </p:nvSpPr>
        <p:spPr>
          <a:xfrm rot="5400000">
            <a:off x="4826225" y="320148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9A96C4-3EB5-95FD-A239-E444E753B31C}"/>
              </a:ext>
            </a:extLst>
          </p:cNvPr>
          <p:cNvSpPr txBox="1"/>
          <p:nvPr/>
        </p:nvSpPr>
        <p:spPr>
          <a:xfrm>
            <a:off x="4148467" y="334784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오른쪽 화살표[R] 77">
            <a:extLst>
              <a:ext uri="{FF2B5EF4-FFF2-40B4-BE49-F238E27FC236}">
                <a16:creationId xmlns:a16="http://schemas.microsoft.com/office/drawing/2014/main" id="{16C6AB13-CC17-8370-6ECE-8421647F62C0}"/>
              </a:ext>
            </a:extLst>
          </p:cNvPr>
          <p:cNvSpPr/>
          <p:nvPr/>
        </p:nvSpPr>
        <p:spPr>
          <a:xfrm rot="5400000">
            <a:off x="4826225" y="366504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84E997-9B74-41F6-F62B-DF90E9A1C6FE}"/>
              </a:ext>
            </a:extLst>
          </p:cNvPr>
          <p:cNvSpPr txBox="1"/>
          <p:nvPr/>
        </p:nvSpPr>
        <p:spPr>
          <a:xfrm>
            <a:off x="4148467" y="381140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오른쪽 화살표[R] 79">
            <a:extLst>
              <a:ext uri="{FF2B5EF4-FFF2-40B4-BE49-F238E27FC236}">
                <a16:creationId xmlns:a16="http://schemas.microsoft.com/office/drawing/2014/main" id="{ED6E6B2A-54B7-A63B-91F2-6EA2016E3FEB}"/>
              </a:ext>
            </a:extLst>
          </p:cNvPr>
          <p:cNvSpPr/>
          <p:nvPr/>
        </p:nvSpPr>
        <p:spPr>
          <a:xfrm rot="5400000">
            <a:off x="4826225" y="4128608"/>
            <a:ext cx="181968" cy="168629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E7FD38-8C21-4D95-DE06-26F8D73D205B}"/>
              </a:ext>
            </a:extLst>
          </p:cNvPr>
          <p:cNvSpPr txBox="1"/>
          <p:nvPr/>
        </p:nvSpPr>
        <p:spPr>
          <a:xfrm>
            <a:off x="4148467" y="427496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[2,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BE902833-7F86-858F-7E3D-10F1652BE8EF}"/>
              </a:ext>
            </a:extLst>
          </p:cNvPr>
          <p:cNvGrpSpPr/>
          <p:nvPr/>
        </p:nvGrpSpPr>
        <p:grpSpPr>
          <a:xfrm>
            <a:off x="5798989" y="3344859"/>
            <a:ext cx="584264" cy="307777"/>
            <a:chOff x="6342167" y="1510240"/>
            <a:chExt cx="584264" cy="30777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DDA6FD-D639-FE5D-1234-A583B5F17C97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91" name="그래픽 90" descr="배지 체크 표시1 윤곽선">
              <a:extLst>
                <a:ext uri="{FF2B5EF4-FFF2-40B4-BE49-F238E27FC236}">
                  <a16:creationId xmlns:a16="http://schemas.microsoft.com/office/drawing/2014/main" id="{B3FC7460-5427-FB74-8161-B6CD66E3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FBE7800A-0FA2-F06C-1EF9-EC546368A315}"/>
              </a:ext>
            </a:extLst>
          </p:cNvPr>
          <p:cNvSpPr txBox="1"/>
          <p:nvPr/>
        </p:nvSpPr>
        <p:spPr>
          <a:xfrm>
            <a:off x="4885267" y="1719770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E4899F-9263-8226-60EF-A643C2BC29CC}"/>
              </a:ext>
            </a:extLst>
          </p:cNvPr>
          <p:cNvGrpSpPr/>
          <p:nvPr/>
        </p:nvGrpSpPr>
        <p:grpSpPr>
          <a:xfrm>
            <a:off x="5801047" y="1962622"/>
            <a:ext cx="584264" cy="307777"/>
            <a:chOff x="6342167" y="1510240"/>
            <a:chExt cx="584264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B920DC-519B-2AD5-93F5-44C0547A9551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11" name="그래픽 10" descr="배지 체크 표시1 윤곽선">
              <a:extLst>
                <a:ext uri="{FF2B5EF4-FFF2-40B4-BE49-F238E27FC236}">
                  <a16:creationId xmlns:a16="http://schemas.microsoft.com/office/drawing/2014/main" id="{CAEEDF2C-DD97-9256-692C-AB231ACD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9D6D9C-3789-A7A0-6339-461276DBD4C0}"/>
              </a:ext>
            </a:extLst>
          </p:cNvPr>
          <p:cNvGrpSpPr/>
          <p:nvPr/>
        </p:nvGrpSpPr>
        <p:grpSpPr>
          <a:xfrm>
            <a:off x="5799385" y="3812329"/>
            <a:ext cx="774980" cy="307777"/>
            <a:chOff x="8210749" y="1689351"/>
            <a:chExt cx="774980" cy="307777"/>
          </a:xfrm>
        </p:grpSpPr>
        <p:pic>
          <p:nvPicPr>
            <p:cNvPr id="13" name="그래픽 12" descr="배지 교차 윤곽선">
              <a:extLst>
                <a:ext uri="{FF2B5EF4-FFF2-40B4-BE49-F238E27FC236}">
                  <a16:creationId xmlns:a16="http://schemas.microsoft.com/office/drawing/2014/main" id="{8A90C86C-3ACA-F567-1345-71AA84220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1F8BD5-A321-09C6-A812-81359F7A31A6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62DB18C-F6B1-DB32-A27E-525CDAD0D30A}"/>
              </a:ext>
            </a:extLst>
          </p:cNvPr>
          <p:cNvSpPr txBox="1"/>
          <p:nvPr/>
        </p:nvSpPr>
        <p:spPr>
          <a:xfrm>
            <a:off x="6567643" y="196314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오른쪽 화살표[R] 111">
            <a:extLst>
              <a:ext uri="{FF2B5EF4-FFF2-40B4-BE49-F238E27FC236}">
                <a16:creationId xmlns:a16="http://schemas.microsoft.com/office/drawing/2014/main" id="{04959D29-B49F-B883-C2CD-1F06621F55A3}"/>
              </a:ext>
            </a:extLst>
          </p:cNvPr>
          <p:cNvSpPr/>
          <p:nvPr/>
        </p:nvSpPr>
        <p:spPr>
          <a:xfrm rot="5400000">
            <a:off x="7245399" y="2277594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782723-17E9-E49B-F432-8CD7C1F4FB2B}"/>
              </a:ext>
            </a:extLst>
          </p:cNvPr>
          <p:cNvSpPr txBox="1"/>
          <p:nvPr/>
        </p:nvSpPr>
        <p:spPr>
          <a:xfrm>
            <a:off x="6567641" y="242371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오른쪽 화살표[R] 113">
            <a:extLst>
              <a:ext uri="{FF2B5EF4-FFF2-40B4-BE49-F238E27FC236}">
                <a16:creationId xmlns:a16="http://schemas.microsoft.com/office/drawing/2014/main" id="{F6D7AA9B-0EF9-340B-98C3-920EF63B7FE6}"/>
              </a:ext>
            </a:extLst>
          </p:cNvPr>
          <p:cNvSpPr/>
          <p:nvPr/>
        </p:nvSpPr>
        <p:spPr>
          <a:xfrm rot="5400000">
            <a:off x="7245399" y="2737928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D50379D-6D46-6675-3751-AA4B92E691E4}"/>
              </a:ext>
            </a:extLst>
          </p:cNvPr>
          <p:cNvSpPr txBox="1"/>
          <p:nvPr/>
        </p:nvSpPr>
        <p:spPr>
          <a:xfrm>
            <a:off x="6567641" y="288428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1B06B44-CE5A-B6C8-262C-44F7BF3D61CD}"/>
              </a:ext>
            </a:extLst>
          </p:cNvPr>
          <p:cNvSpPr txBox="1"/>
          <p:nvPr/>
        </p:nvSpPr>
        <p:spPr>
          <a:xfrm>
            <a:off x="7363904" y="1756202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20" name="오른쪽 화살표[R] 119">
            <a:extLst>
              <a:ext uri="{FF2B5EF4-FFF2-40B4-BE49-F238E27FC236}">
                <a16:creationId xmlns:a16="http://schemas.microsoft.com/office/drawing/2014/main" id="{7349257A-6F30-01BA-C4F8-CF1F34ACCA83}"/>
              </a:ext>
            </a:extLst>
          </p:cNvPr>
          <p:cNvSpPr/>
          <p:nvPr/>
        </p:nvSpPr>
        <p:spPr>
          <a:xfrm rot="5400000">
            <a:off x="7245399" y="320148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1FEC90-926C-D556-65C3-C43787EE5602}"/>
              </a:ext>
            </a:extLst>
          </p:cNvPr>
          <p:cNvSpPr txBox="1"/>
          <p:nvPr/>
        </p:nvSpPr>
        <p:spPr>
          <a:xfrm>
            <a:off x="6567641" y="334784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오른쪽 화살표[R] 121">
            <a:extLst>
              <a:ext uri="{FF2B5EF4-FFF2-40B4-BE49-F238E27FC236}">
                <a16:creationId xmlns:a16="http://schemas.microsoft.com/office/drawing/2014/main" id="{648BC2A1-BA3A-3206-E761-00969F8A498C}"/>
              </a:ext>
            </a:extLst>
          </p:cNvPr>
          <p:cNvSpPr/>
          <p:nvPr/>
        </p:nvSpPr>
        <p:spPr>
          <a:xfrm rot="5400000">
            <a:off x="7245399" y="3665048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514F518-A9D7-001A-177C-86F899FE82B0}"/>
              </a:ext>
            </a:extLst>
          </p:cNvPr>
          <p:cNvSpPr txBox="1"/>
          <p:nvPr/>
        </p:nvSpPr>
        <p:spPr>
          <a:xfrm>
            <a:off x="6567641" y="381140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오른쪽 화살표[R] 123">
            <a:extLst>
              <a:ext uri="{FF2B5EF4-FFF2-40B4-BE49-F238E27FC236}">
                <a16:creationId xmlns:a16="http://schemas.microsoft.com/office/drawing/2014/main" id="{F39E2B8C-A9F7-B062-AB43-495F911E237A}"/>
              </a:ext>
            </a:extLst>
          </p:cNvPr>
          <p:cNvSpPr/>
          <p:nvPr/>
        </p:nvSpPr>
        <p:spPr>
          <a:xfrm rot="5400000">
            <a:off x="7245399" y="4128608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7FAFA33-63E8-8A09-652B-FC0C8184EF52}"/>
              </a:ext>
            </a:extLst>
          </p:cNvPr>
          <p:cNvSpPr txBox="1"/>
          <p:nvPr/>
        </p:nvSpPr>
        <p:spPr>
          <a:xfrm>
            <a:off x="6567641" y="4274968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897047BD-BB37-8A38-1416-8DA347228A3A}"/>
              </a:ext>
            </a:extLst>
          </p:cNvPr>
          <p:cNvGrpSpPr/>
          <p:nvPr/>
        </p:nvGrpSpPr>
        <p:grpSpPr>
          <a:xfrm>
            <a:off x="8218163" y="3344859"/>
            <a:ext cx="584264" cy="307777"/>
            <a:chOff x="6342167" y="1510240"/>
            <a:chExt cx="584264" cy="307777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D344AA9-20B1-A338-EFC3-5D2C27A0E5BA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135" name="그래픽 134" descr="배지 체크 표시1 윤곽선">
              <a:extLst>
                <a:ext uri="{FF2B5EF4-FFF2-40B4-BE49-F238E27FC236}">
                  <a16:creationId xmlns:a16="http://schemas.microsoft.com/office/drawing/2014/main" id="{28FBF5F0-E476-0DB3-7D5E-5F9ACDB5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11A4D071-1682-4A9A-1A86-8CD01FA5D20A}"/>
              </a:ext>
            </a:extLst>
          </p:cNvPr>
          <p:cNvSpPr txBox="1"/>
          <p:nvPr/>
        </p:nvSpPr>
        <p:spPr>
          <a:xfrm>
            <a:off x="6753937" y="3344858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R" sz="1400" b="1" kern="0" dirty="0">
                <a:solidFill>
                  <a:srgbClr val="E54073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C8EBC2E-9DD2-258C-1FAA-01749607D2A6}"/>
              </a:ext>
            </a:extLst>
          </p:cNvPr>
          <p:cNvSpPr txBox="1"/>
          <p:nvPr/>
        </p:nvSpPr>
        <p:spPr>
          <a:xfrm>
            <a:off x="7048776" y="3812882"/>
            <a:ext cx="237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endParaRPr kumimoji="0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E540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25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animBg="1"/>
      <p:bldP spid="113" grpId="0"/>
      <p:bldP spid="114" grpId="0" animBg="1"/>
      <p:bldP spid="115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44" grpId="0"/>
      <p:bldP spid="144" grpId="1"/>
      <p:bldP spid="145" grpId="0"/>
      <p:bldP spid="14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FEB15-FCA8-2C04-B9E4-0009632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Search Space Exploration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2C215-2BD5-C7A2-07B1-4AA84237B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8BFE711-2E1C-5CFF-F1F6-CD04AAE5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0" y="1176751"/>
            <a:ext cx="3608594" cy="3354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/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𝑁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𝑀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=4,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𝑡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=−20%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𝑏𝑒𝑙𝑜𝑤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𝑚𝑜𝑑𝑒𝑙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 </m:t>
                      </m:r>
                      <m:r>
                        <a:rPr kumimoji="1" lang="en-US" altLang="ko-Kore-K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onsolas" panose="020B0609020204030204" pitchFamily="49" charset="0"/>
                          <a:sym typeface="Arial"/>
                        </a:rPr>
                        <m:t>𝑎𝑐𝑐𝑢𝑟𝑎𝑐𝑦</m:t>
                      </m:r>
                    </m:oMath>
                  </m:oMathPara>
                </a14:m>
                <a:endParaRPr kumimoji="0" lang="ko-Kore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27641-718D-166D-624D-8C78C880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60" y="1227773"/>
                <a:ext cx="4581144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D62DB18C-F6B1-DB32-A27E-525CDAD0D30A}"/>
              </a:ext>
            </a:extLst>
          </p:cNvPr>
          <p:cNvSpPr txBox="1"/>
          <p:nvPr/>
        </p:nvSpPr>
        <p:spPr>
          <a:xfrm>
            <a:off x="4146540" y="195254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오른쪽 화살표[R] 111">
            <a:extLst>
              <a:ext uri="{FF2B5EF4-FFF2-40B4-BE49-F238E27FC236}">
                <a16:creationId xmlns:a16="http://schemas.microsoft.com/office/drawing/2014/main" id="{04959D29-B49F-B883-C2CD-1F06621F55A3}"/>
              </a:ext>
            </a:extLst>
          </p:cNvPr>
          <p:cNvSpPr/>
          <p:nvPr/>
        </p:nvSpPr>
        <p:spPr>
          <a:xfrm rot="5400000">
            <a:off x="4824296" y="2266990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782723-17E9-E49B-F432-8CD7C1F4FB2B}"/>
              </a:ext>
            </a:extLst>
          </p:cNvPr>
          <p:cNvSpPr txBox="1"/>
          <p:nvPr/>
        </p:nvSpPr>
        <p:spPr>
          <a:xfrm>
            <a:off x="4146538" y="241311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오른쪽 화살표[R] 113">
            <a:extLst>
              <a:ext uri="{FF2B5EF4-FFF2-40B4-BE49-F238E27FC236}">
                <a16:creationId xmlns:a16="http://schemas.microsoft.com/office/drawing/2014/main" id="{F6D7AA9B-0EF9-340B-98C3-920EF63B7FE6}"/>
              </a:ext>
            </a:extLst>
          </p:cNvPr>
          <p:cNvSpPr/>
          <p:nvPr/>
        </p:nvSpPr>
        <p:spPr>
          <a:xfrm rot="5400000">
            <a:off x="4824296" y="2727324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D50379D-6D46-6675-3751-AA4B92E691E4}"/>
              </a:ext>
            </a:extLst>
          </p:cNvPr>
          <p:cNvSpPr txBox="1"/>
          <p:nvPr/>
        </p:nvSpPr>
        <p:spPr>
          <a:xfrm>
            <a:off x="4146538" y="287368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1B06B44-CE5A-B6C8-262C-44F7BF3D61CD}"/>
              </a:ext>
            </a:extLst>
          </p:cNvPr>
          <p:cNvSpPr txBox="1"/>
          <p:nvPr/>
        </p:nvSpPr>
        <p:spPr>
          <a:xfrm>
            <a:off x="4942801" y="1745598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20" name="오른쪽 화살표[R] 119">
            <a:extLst>
              <a:ext uri="{FF2B5EF4-FFF2-40B4-BE49-F238E27FC236}">
                <a16:creationId xmlns:a16="http://schemas.microsoft.com/office/drawing/2014/main" id="{7349257A-6F30-01BA-C4F8-CF1F34ACCA83}"/>
              </a:ext>
            </a:extLst>
          </p:cNvPr>
          <p:cNvSpPr/>
          <p:nvPr/>
        </p:nvSpPr>
        <p:spPr>
          <a:xfrm rot="5400000">
            <a:off x="4824296" y="3190884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1FEC90-926C-D556-65C3-C43787EE5602}"/>
              </a:ext>
            </a:extLst>
          </p:cNvPr>
          <p:cNvSpPr txBox="1"/>
          <p:nvPr/>
        </p:nvSpPr>
        <p:spPr>
          <a:xfrm>
            <a:off x="4146538" y="333724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0]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오른쪽 화살표[R] 121">
            <a:extLst>
              <a:ext uri="{FF2B5EF4-FFF2-40B4-BE49-F238E27FC236}">
                <a16:creationId xmlns:a16="http://schemas.microsoft.com/office/drawing/2014/main" id="{648BC2A1-BA3A-3206-E761-00969F8A498C}"/>
              </a:ext>
            </a:extLst>
          </p:cNvPr>
          <p:cNvSpPr/>
          <p:nvPr/>
        </p:nvSpPr>
        <p:spPr>
          <a:xfrm rot="5400000">
            <a:off x="4824296" y="3654444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514F518-A9D7-001A-177C-86F899FE82B0}"/>
              </a:ext>
            </a:extLst>
          </p:cNvPr>
          <p:cNvSpPr txBox="1"/>
          <p:nvPr/>
        </p:nvSpPr>
        <p:spPr>
          <a:xfrm>
            <a:off x="4146538" y="380080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rgbClr val="595959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오른쪽 화살표[R] 123">
            <a:extLst>
              <a:ext uri="{FF2B5EF4-FFF2-40B4-BE49-F238E27FC236}">
                <a16:creationId xmlns:a16="http://schemas.microsoft.com/office/drawing/2014/main" id="{F39E2B8C-A9F7-B062-AB43-495F911E237A}"/>
              </a:ext>
            </a:extLst>
          </p:cNvPr>
          <p:cNvSpPr/>
          <p:nvPr/>
        </p:nvSpPr>
        <p:spPr>
          <a:xfrm rot="5400000">
            <a:off x="4824296" y="4118004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7FAFA33-63E8-8A09-652B-FC0C8184EF52}"/>
              </a:ext>
            </a:extLst>
          </p:cNvPr>
          <p:cNvSpPr txBox="1"/>
          <p:nvPr/>
        </p:nvSpPr>
        <p:spPr>
          <a:xfrm>
            <a:off x="4146538" y="4264364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ore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897047BD-BB37-8A38-1416-8DA347228A3A}"/>
              </a:ext>
            </a:extLst>
          </p:cNvPr>
          <p:cNvGrpSpPr/>
          <p:nvPr/>
        </p:nvGrpSpPr>
        <p:grpSpPr>
          <a:xfrm>
            <a:off x="5797060" y="3334255"/>
            <a:ext cx="584264" cy="307777"/>
            <a:chOff x="6342167" y="1510240"/>
            <a:chExt cx="584264" cy="307777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D344AA9-20B1-A338-EFC3-5D2C27A0E5BA}"/>
                </a:ext>
              </a:extLst>
            </p:cNvPr>
            <p:cNvSpPr txBox="1"/>
            <p:nvPr/>
          </p:nvSpPr>
          <p:spPr>
            <a:xfrm>
              <a:off x="6533675" y="1510240"/>
              <a:ext cx="3927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4C676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OK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C67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  <p:pic>
          <p:nvPicPr>
            <p:cNvPr id="135" name="그래픽 134" descr="배지 체크 표시1 윤곽선">
              <a:extLst>
                <a:ext uri="{FF2B5EF4-FFF2-40B4-BE49-F238E27FC236}">
                  <a16:creationId xmlns:a16="http://schemas.microsoft.com/office/drawing/2014/main" id="{28FBF5F0-E476-0DB3-7D5E-5F9ACDB5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167" y="1543722"/>
              <a:ext cx="240815" cy="240815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191DF85-34F8-F273-0457-7BC638BE0785}"/>
              </a:ext>
            </a:extLst>
          </p:cNvPr>
          <p:cNvGrpSpPr/>
          <p:nvPr/>
        </p:nvGrpSpPr>
        <p:grpSpPr>
          <a:xfrm>
            <a:off x="5797456" y="3802278"/>
            <a:ext cx="774980" cy="307777"/>
            <a:chOff x="8210749" y="1689351"/>
            <a:chExt cx="774980" cy="307777"/>
          </a:xfrm>
        </p:grpSpPr>
        <p:pic>
          <p:nvPicPr>
            <p:cNvPr id="16" name="그래픽 15" descr="배지 교차 윤곽선">
              <a:extLst>
                <a:ext uri="{FF2B5EF4-FFF2-40B4-BE49-F238E27FC236}">
                  <a16:creationId xmlns:a16="http://schemas.microsoft.com/office/drawing/2014/main" id="{7DCA5707-A775-0F41-E793-B84CC963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10749" y="1719120"/>
              <a:ext cx="241200" cy="241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F93ADE-04F1-B466-32A9-D47A3B2AC88D}"/>
                </a:ext>
              </a:extLst>
            </p:cNvPr>
            <p:cNvSpPr txBox="1"/>
            <p:nvPr/>
          </p:nvSpPr>
          <p:spPr>
            <a:xfrm>
              <a:off x="8402256" y="1689351"/>
              <a:ext cx="5834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1" kern="0" dirty="0">
                  <a:solidFill>
                    <a:srgbClr val="E54073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Arial"/>
                </a:rPr>
                <a:t>FAIL</a:t>
              </a:r>
              <a:endParaRPr kumimoji="0" lang="ko-Kore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54073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D4A580E-A2F9-5CEC-A6B0-1CB1FA9650C1}"/>
              </a:ext>
            </a:extLst>
          </p:cNvPr>
          <p:cNvSpPr txBox="1"/>
          <p:nvPr/>
        </p:nvSpPr>
        <p:spPr>
          <a:xfrm>
            <a:off x="6560328" y="1953177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오른쪽 화살표[R] 22">
            <a:extLst>
              <a:ext uri="{FF2B5EF4-FFF2-40B4-BE49-F238E27FC236}">
                <a16:creationId xmlns:a16="http://schemas.microsoft.com/office/drawing/2014/main" id="{CE8D29FB-2E30-D054-A526-09AFA18DA684}"/>
              </a:ext>
            </a:extLst>
          </p:cNvPr>
          <p:cNvSpPr/>
          <p:nvPr/>
        </p:nvSpPr>
        <p:spPr>
          <a:xfrm rot="5400000">
            <a:off x="7238084" y="2267623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7DD06-2D58-174A-C8C9-A4BABCB3CE4A}"/>
              </a:ext>
            </a:extLst>
          </p:cNvPr>
          <p:cNvSpPr txBox="1"/>
          <p:nvPr/>
        </p:nvSpPr>
        <p:spPr>
          <a:xfrm>
            <a:off x="6560326" y="2413747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오른쪽 화살표[R] 24">
            <a:extLst>
              <a:ext uri="{FF2B5EF4-FFF2-40B4-BE49-F238E27FC236}">
                <a16:creationId xmlns:a16="http://schemas.microsoft.com/office/drawing/2014/main" id="{C9342B3C-AA61-AE34-5755-FB3461F9A29D}"/>
              </a:ext>
            </a:extLst>
          </p:cNvPr>
          <p:cNvSpPr/>
          <p:nvPr/>
        </p:nvSpPr>
        <p:spPr>
          <a:xfrm rot="5400000">
            <a:off x="7238084" y="2727957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E85F1-0EE6-A161-33F6-8793DD9B5527}"/>
              </a:ext>
            </a:extLst>
          </p:cNvPr>
          <p:cNvSpPr txBox="1"/>
          <p:nvPr/>
        </p:nvSpPr>
        <p:spPr>
          <a:xfrm>
            <a:off x="6560326" y="2874317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0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CDAC5A-803C-E8B4-276A-2AFFE0BAB79E}"/>
              </a:ext>
            </a:extLst>
          </p:cNvPr>
          <p:cNvSpPr txBox="1"/>
          <p:nvPr/>
        </p:nvSpPr>
        <p:spPr>
          <a:xfrm>
            <a:off x="7356589" y="1746231"/>
            <a:ext cx="2306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Val Acc Check</a:t>
            </a:r>
            <a:endParaRPr kumimoji="0" lang="ko-Kore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28" name="오른쪽 화살표[R] 27">
            <a:extLst>
              <a:ext uri="{FF2B5EF4-FFF2-40B4-BE49-F238E27FC236}">
                <a16:creationId xmlns:a16="http://schemas.microsoft.com/office/drawing/2014/main" id="{F381AD37-86AF-93BA-AD82-1F5B71525689}"/>
              </a:ext>
            </a:extLst>
          </p:cNvPr>
          <p:cNvSpPr/>
          <p:nvPr/>
        </p:nvSpPr>
        <p:spPr>
          <a:xfrm rot="5400000">
            <a:off x="7238084" y="3191517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290B0E-41C2-E0A1-FCAE-CF80B18567AB}"/>
              </a:ext>
            </a:extLst>
          </p:cNvPr>
          <p:cNvSpPr txBox="1"/>
          <p:nvPr/>
        </p:nvSpPr>
        <p:spPr>
          <a:xfrm>
            <a:off x="6560326" y="3337877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2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1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오른쪽 화살표[R] 29">
            <a:extLst>
              <a:ext uri="{FF2B5EF4-FFF2-40B4-BE49-F238E27FC236}">
                <a16:creationId xmlns:a16="http://schemas.microsoft.com/office/drawing/2014/main" id="{12914EDC-C6F1-C55F-FBD8-BD29E5097F4C}"/>
              </a:ext>
            </a:extLst>
          </p:cNvPr>
          <p:cNvSpPr/>
          <p:nvPr/>
        </p:nvSpPr>
        <p:spPr>
          <a:xfrm rot="5400000">
            <a:off x="7238084" y="3655077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F11632-8817-92DB-8417-C3D7BAB1FAD3}"/>
              </a:ext>
            </a:extLst>
          </p:cNvPr>
          <p:cNvSpPr txBox="1"/>
          <p:nvPr/>
        </p:nvSpPr>
        <p:spPr>
          <a:xfrm>
            <a:off x="6560326" y="3801437"/>
            <a:ext cx="1537487" cy="30777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...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오른쪽 화살표[R] 31">
            <a:extLst>
              <a:ext uri="{FF2B5EF4-FFF2-40B4-BE49-F238E27FC236}">
                <a16:creationId xmlns:a16="http://schemas.microsoft.com/office/drawing/2014/main" id="{3658460A-C801-1298-421E-A47D4FE2B6D4}"/>
              </a:ext>
            </a:extLst>
          </p:cNvPr>
          <p:cNvSpPr/>
          <p:nvPr/>
        </p:nvSpPr>
        <p:spPr>
          <a:xfrm rot="5400000">
            <a:off x="7238084" y="4118637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FBC012-0E15-6A0D-3B70-2A62E2B83202}"/>
              </a:ext>
            </a:extLst>
          </p:cNvPr>
          <p:cNvSpPr txBox="1"/>
          <p:nvPr/>
        </p:nvSpPr>
        <p:spPr>
          <a:xfrm>
            <a:off x="6560326" y="4264997"/>
            <a:ext cx="1537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[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, </a:t>
            </a:r>
            <a:r>
              <a:rPr kumimoji="1" lang="en-US" altLang="ko-KR" sz="1400" kern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3</a:t>
            </a:r>
            <a:r>
              <a:rPr kumimoji="1" lang="en-US" altLang="ko-Kore-K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]</a:t>
            </a:r>
            <a:endParaRPr kumimoji="0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35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1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A5770-7230-8D3F-1DF5-8C7DF31F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ore-KR" sz="2100" dirty="0"/>
              <a:t>Spatial Point Distribution-Aware Neighborhood Pruning </a:t>
            </a:r>
            <a:endParaRPr kumimoji="1" lang="ko-Kore-KR" altLang="en-US" sz="21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41AAF-53A2-79F4-1E51-A20A86AA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07" y="3503652"/>
            <a:ext cx="8520600" cy="785682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ore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Anal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yze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neighborhood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voxels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each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layer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cluster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Explore search space to find optimal configuration with </a:t>
            </a:r>
            <a:r>
              <a:rPr kumimoji="1" lang="en-US" altLang="ko-KR" sz="1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max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speedup &amp; </a:t>
            </a:r>
            <a:r>
              <a:rPr kumimoji="1" lang="en-US" altLang="ko-KR" sz="1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min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acc loss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rgbClr val="4A919E"/>
                </a:solidFill>
              </a:rPr>
              <a:t>Step 3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 Retrain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to recover accuracy loss from pruning</a:t>
            </a:r>
            <a:endParaRPr kumimoji="1" lang="ko-Kore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5F6CAD-75F3-9EBF-B85A-326DACB1F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B7FA489-3C2F-091C-57F8-9D2E45FF10AD}"/>
              </a:ext>
            </a:extLst>
          </p:cNvPr>
          <p:cNvGrpSpPr/>
          <p:nvPr/>
        </p:nvGrpSpPr>
        <p:grpSpPr>
          <a:xfrm>
            <a:off x="280034" y="1844106"/>
            <a:ext cx="795539" cy="1197156"/>
            <a:chOff x="1399949" y="3706669"/>
            <a:chExt cx="922287" cy="13878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2BCF435-B3D0-D428-04DB-B167E6566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5095" y="3706669"/>
              <a:ext cx="620202" cy="620202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1AAE605-225B-4F1D-A806-CC56A50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8954" y="3781309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1D164B-51D3-8A10-4002-EDCDF20F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2813" y="3840337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8B434-B0A9-2209-A068-E031C543D459}"/>
                </a:ext>
              </a:extLst>
            </p:cNvPr>
            <p:cNvSpPr txBox="1"/>
            <p:nvPr/>
          </p:nvSpPr>
          <p:spPr>
            <a:xfrm>
              <a:off x="1399949" y="4487979"/>
              <a:ext cx="922287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Training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51AB4F-9E76-C025-A52E-FE55541E343E}"/>
              </a:ext>
            </a:extLst>
          </p:cNvPr>
          <p:cNvGrpSpPr/>
          <p:nvPr/>
        </p:nvGrpSpPr>
        <p:grpSpPr>
          <a:xfrm>
            <a:off x="4525333" y="1846783"/>
            <a:ext cx="923010" cy="1200185"/>
            <a:chOff x="6193420" y="3756843"/>
            <a:chExt cx="1070068" cy="139140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07D12A5-95E6-F247-BD4A-28548E22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76691" y="3756843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15114F2-7994-8FE4-63CF-DF79527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0550" y="3815871"/>
              <a:ext cx="620202" cy="620202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5AED592-62A6-63D0-B656-B76868D6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4409" y="3890511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46322B59-49A7-4DA2-8123-FE996BFD66D0}"/>
                </a:ext>
              </a:extLst>
            </p:cNvPr>
            <p:cNvSpPr txBox="1"/>
            <p:nvPr/>
          </p:nvSpPr>
          <p:spPr>
            <a:xfrm>
              <a:off x="6193420" y="4541664"/>
              <a:ext cx="1070068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Validation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0C217C8-C0A7-4770-12A8-219361753981}"/>
              </a:ext>
            </a:extLst>
          </p:cNvPr>
          <p:cNvGrpSpPr/>
          <p:nvPr/>
        </p:nvGrpSpPr>
        <p:grpSpPr>
          <a:xfrm>
            <a:off x="3178047" y="2475343"/>
            <a:ext cx="436339" cy="265386"/>
            <a:chOff x="4977382" y="1385005"/>
            <a:chExt cx="1347216" cy="805462"/>
          </a:xfrm>
          <a:solidFill>
            <a:srgbClr val="DEDEDE">
              <a:alpha val="50196"/>
            </a:srgbClr>
          </a:solidFill>
        </p:grpSpPr>
        <p:sp>
          <p:nvSpPr>
            <p:cNvPr id="81" name="정육면체 80">
              <a:extLst>
                <a:ext uri="{FF2B5EF4-FFF2-40B4-BE49-F238E27FC236}">
                  <a16:creationId xmlns:a16="http://schemas.microsoft.com/office/drawing/2014/main" id="{4FF19405-ECAE-8140-76EC-3EC4E96ED2C1}"/>
                </a:ext>
              </a:extLst>
            </p:cNvPr>
            <p:cNvSpPr/>
            <p:nvPr/>
          </p:nvSpPr>
          <p:spPr>
            <a:xfrm>
              <a:off x="4977382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정육면체 81">
              <a:extLst>
                <a:ext uri="{FF2B5EF4-FFF2-40B4-BE49-F238E27FC236}">
                  <a16:creationId xmlns:a16="http://schemas.microsoft.com/office/drawing/2014/main" id="{5C51C8B7-8257-BF76-CC20-042D94501AD0}"/>
                </a:ext>
              </a:extLst>
            </p:cNvPr>
            <p:cNvSpPr/>
            <p:nvPr/>
          </p:nvSpPr>
          <p:spPr>
            <a:xfrm>
              <a:off x="5514127" y="138500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정육면체 82">
              <a:extLst>
                <a:ext uri="{FF2B5EF4-FFF2-40B4-BE49-F238E27FC236}">
                  <a16:creationId xmlns:a16="http://schemas.microsoft.com/office/drawing/2014/main" id="{708E6991-4497-B58C-7CBC-B880E9F08B59}"/>
                </a:ext>
              </a:extLst>
            </p:cNvPr>
            <p:cNvSpPr/>
            <p:nvPr/>
          </p:nvSpPr>
          <p:spPr>
            <a:xfrm>
              <a:off x="5380592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정육면체 83">
              <a:extLst>
                <a:ext uri="{FF2B5EF4-FFF2-40B4-BE49-F238E27FC236}">
                  <a16:creationId xmlns:a16="http://schemas.microsoft.com/office/drawing/2014/main" id="{2E051D0C-A12D-81D5-5D8A-BF0D30502639}"/>
                </a:ext>
              </a:extLst>
            </p:cNvPr>
            <p:cNvSpPr/>
            <p:nvPr/>
          </p:nvSpPr>
          <p:spPr>
            <a:xfrm>
              <a:off x="5244661" y="1650466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정육면체 84">
              <a:extLst>
                <a:ext uri="{FF2B5EF4-FFF2-40B4-BE49-F238E27FC236}">
                  <a16:creationId xmlns:a16="http://schemas.microsoft.com/office/drawing/2014/main" id="{E5221899-FA0F-0C8F-69A5-3E683B7A3DCD}"/>
                </a:ext>
              </a:extLst>
            </p:cNvPr>
            <p:cNvSpPr/>
            <p:nvPr/>
          </p:nvSpPr>
          <p:spPr>
            <a:xfrm>
              <a:off x="5784599" y="1518275"/>
              <a:ext cx="539999" cy="540001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25C0C06-599A-8C47-724D-3911BD2CAAEB}"/>
              </a:ext>
            </a:extLst>
          </p:cNvPr>
          <p:cNvGrpSpPr/>
          <p:nvPr/>
        </p:nvGrpSpPr>
        <p:grpSpPr>
          <a:xfrm>
            <a:off x="2580948" y="2487675"/>
            <a:ext cx="523352" cy="265453"/>
            <a:chOff x="4839367" y="1389135"/>
            <a:chExt cx="1615872" cy="805666"/>
          </a:xfrm>
          <a:solidFill>
            <a:srgbClr val="DEDEDE">
              <a:alpha val="50196"/>
            </a:srgbClr>
          </a:solidFill>
        </p:grpSpPr>
        <p:sp>
          <p:nvSpPr>
            <p:cNvPr id="72" name="정육면체 71">
              <a:extLst>
                <a:ext uri="{FF2B5EF4-FFF2-40B4-BE49-F238E27FC236}">
                  <a16:creationId xmlns:a16="http://schemas.microsoft.com/office/drawing/2014/main" id="{D089F99C-96FB-1642-5744-E6F0268151F2}"/>
                </a:ext>
              </a:extLst>
            </p:cNvPr>
            <p:cNvSpPr/>
            <p:nvPr/>
          </p:nvSpPr>
          <p:spPr>
            <a:xfrm>
              <a:off x="5106585" y="138933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정육면체 72">
              <a:extLst>
                <a:ext uri="{FF2B5EF4-FFF2-40B4-BE49-F238E27FC236}">
                  <a16:creationId xmlns:a16="http://schemas.microsoft.com/office/drawing/2014/main" id="{7DF1C3C5-04C9-5998-DB3D-60704C9974CF}"/>
                </a:ext>
              </a:extLst>
            </p:cNvPr>
            <p:cNvSpPr/>
            <p:nvPr/>
          </p:nvSpPr>
          <p:spPr>
            <a:xfrm>
              <a:off x="4973050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정육면체 73">
              <a:extLst>
                <a:ext uri="{FF2B5EF4-FFF2-40B4-BE49-F238E27FC236}">
                  <a16:creationId xmlns:a16="http://schemas.microsoft.com/office/drawing/2014/main" id="{3AE271D6-95E0-48DB-D428-24B68EFE54F1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정육면체 74">
              <a:extLst>
                <a:ext uri="{FF2B5EF4-FFF2-40B4-BE49-F238E27FC236}">
                  <a16:creationId xmlns:a16="http://schemas.microsoft.com/office/drawing/2014/main" id="{D7CE5FD6-FB0A-E215-7430-0F868D917300}"/>
                </a:ext>
              </a:extLst>
            </p:cNvPr>
            <p:cNvSpPr/>
            <p:nvPr/>
          </p:nvSpPr>
          <p:spPr>
            <a:xfrm>
              <a:off x="5509796" y="138933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정육면체 75">
              <a:extLst>
                <a:ext uri="{FF2B5EF4-FFF2-40B4-BE49-F238E27FC236}">
                  <a16:creationId xmlns:a16="http://schemas.microsoft.com/office/drawing/2014/main" id="{F3838964-300D-5064-5DF7-82EA21B9CAB7}"/>
                </a:ext>
              </a:extLst>
            </p:cNvPr>
            <p:cNvSpPr/>
            <p:nvPr/>
          </p:nvSpPr>
          <p:spPr>
            <a:xfrm>
              <a:off x="5376261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정육면체 76">
              <a:extLst>
                <a:ext uri="{FF2B5EF4-FFF2-40B4-BE49-F238E27FC236}">
                  <a16:creationId xmlns:a16="http://schemas.microsoft.com/office/drawing/2014/main" id="{3A2519D2-7C7C-5EF7-45F5-9C8AB4627110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정육면체 77">
              <a:extLst>
                <a:ext uri="{FF2B5EF4-FFF2-40B4-BE49-F238E27FC236}">
                  <a16:creationId xmlns:a16="http://schemas.microsoft.com/office/drawing/2014/main" id="{5C869899-1E79-A172-1D5A-C1FC9DAA51C4}"/>
                </a:ext>
              </a:extLst>
            </p:cNvPr>
            <p:cNvSpPr/>
            <p:nvPr/>
          </p:nvSpPr>
          <p:spPr>
            <a:xfrm>
              <a:off x="5915239" y="138913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622F0D1E-55C4-27E1-07D5-F081113CFF2E}"/>
                </a:ext>
              </a:extLst>
            </p:cNvPr>
            <p:cNvSpPr/>
            <p:nvPr/>
          </p:nvSpPr>
          <p:spPr>
            <a:xfrm>
              <a:off x="5780264" y="152261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정육면체 79">
              <a:extLst>
                <a:ext uri="{FF2B5EF4-FFF2-40B4-BE49-F238E27FC236}">
                  <a16:creationId xmlns:a16="http://schemas.microsoft.com/office/drawing/2014/main" id="{698B90B6-7A93-0370-4AE4-56D7D5E97AB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3F8BB480-688E-2D95-40BA-A0DC99C3855C}"/>
              </a:ext>
            </a:extLst>
          </p:cNvPr>
          <p:cNvSpPr/>
          <p:nvPr/>
        </p:nvSpPr>
        <p:spPr>
          <a:xfrm>
            <a:off x="3306336" y="2006137"/>
            <a:ext cx="174896" cy="177921"/>
          </a:xfrm>
          <a:prstGeom prst="cube">
            <a:avLst/>
          </a:prstGeom>
          <a:solidFill>
            <a:srgbClr val="DEDEDE">
              <a:alpha val="50196"/>
            </a:srgbClr>
          </a:solidFill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003C17F-1E8E-CFBE-7F08-5E917AE5F024}"/>
              </a:ext>
            </a:extLst>
          </p:cNvPr>
          <p:cNvGrpSpPr/>
          <p:nvPr/>
        </p:nvGrpSpPr>
        <p:grpSpPr>
          <a:xfrm>
            <a:off x="3133346" y="1832371"/>
            <a:ext cx="524755" cy="266881"/>
            <a:chOff x="4839367" y="1384801"/>
            <a:chExt cx="1620206" cy="810000"/>
          </a:xfrm>
          <a:solidFill>
            <a:srgbClr val="DEDEDE">
              <a:alpha val="50196"/>
            </a:srgbClr>
          </a:solidFill>
        </p:grpSpPr>
        <p:sp>
          <p:nvSpPr>
            <p:cNvPr id="63" name="정육면체 62">
              <a:extLst>
                <a:ext uri="{FF2B5EF4-FFF2-40B4-BE49-F238E27FC236}">
                  <a16:creationId xmlns:a16="http://schemas.microsoft.com/office/drawing/2014/main" id="{BBC021A5-0CE2-5A22-123B-73CC0430B8CC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정육면체 63">
              <a:extLst>
                <a:ext uri="{FF2B5EF4-FFF2-40B4-BE49-F238E27FC236}">
                  <a16:creationId xmlns:a16="http://schemas.microsoft.com/office/drawing/2014/main" id="{527BF561-3241-427D-2BC7-4DE0DE8E811C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정육면체 64">
              <a:extLst>
                <a:ext uri="{FF2B5EF4-FFF2-40B4-BE49-F238E27FC236}">
                  <a16:creationId xmlns:a16="http://schemas.microsoft.com/office/drawing/2014/main" id="{960ED6C3-BBD3-043D-6500-05FAEF5FC377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정육면체 65">
              <a:extLst>
                <a:ext uri="{FF2B5EF4-FFF2-40B4-BE49-F238E27FC236}">
                  <a16:creationId xmlns:a16="http://schemas.microsoft.com/office/drawing/2014/main" id="{1F0FDC36-7406-B787-DF67-6EE1919B1C3A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정육면체 66">
              <a:extLst>
                <a:ext uri="{FF2B5EF4-FFF2-40B4-BE49-F238E27FC236}">
                  <a16:creationId xmlns:a16="http://schemas.microsoft.com/office/drawing/2014/main" id="{04A3CCEA-91FE-101B-A38C-1928A2AE08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정육면체 67">
              <a:extLst>
                <a:ext uri="{FF2B5EF4-FFF2-40B4-BE49-F238E27FC236}">
                  <a16:creationId xmlns:a16="http://schemas.microsoft.com/office/drawing/2014/main" id="{563EF097-827C-91FA-CF21-28F16890D715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정육면체 68">
              <a:extLst>
                <a:ext uri="{FF2B5EF4-FFF2-40B4-BE49-F238E27FC236}">
                  <a16:creationId xmlns:a16="http://schemas.microsoft.com/office/drawing/2014/main" id="{32904FE5-6104-3D4F-3D6B-D5CC54E42075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정육면체 69">
              <a:extLst>
                <a:ext uri="{FF2B5EF4-FFF2-40B4-BE49-F238E27FC236}">
                  <a16:creationId xmlns:a16="http://schemas.microsoft.com/office/drawing/2014/main" id="{EA978F95-9F6B-87C6-CC8F-356B6AC180FF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정육면체 70">
              <a:extLst>
                <a:ext uri="{FF2B5EF4-FFF2-40B4-BE49-F238E27FC236}">
                  <a16:creationId xmlns:a16="http://schemas.microsoft.com/office/drawing/2014/main" id="{C19D0D2F-F684-03BF-FC5B-4B034BFC14E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C1BCEFA-6305-3926-94DD-F29BE59A637B}"/>
              </a:ext>
            </a:extLst>
          </p:cNvPr>
          <p:cNvGrpSpPr/>
          <p:nvPr/>
        </p:nvGrpSpPr>
        <p:grpSpPr>
          <a:xfrm>
            <a:off x="2626144" y="1967618"/>
            <a:ext cx="436338" cy="265481"/>
            <a:chOff x="4872423" y="2264640"/>
            <a:chExt cx="1347214" cy="805750"/>
          </a:xfrm>
          <a:solidFill>
            <a:srgbClr val="DEDEDE">
              <a:alpha val="50196"/>
            </a:srgbClr>
          </a:solidFill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B85798EC-1D20-5CBC-DC8A-322A72700E93}"/>
                </a:ext>
              </a:extLst>
            </p:cNvPr>
            <p:cNvSpPr/>
            <p:nvPr/>
          </p:nvSpPr>
          <p:spPr>
            <a:xfrm>
              <a:off x="4872423" y="239711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정육면체 58">
              <a:extLst>
                <a:ext uri="{FF2B5EF4-FFF2-40B4-BE49-F238E27FC236}">
                  <a16:creationId xmlns:a16="http://schemas.microsoft.com/office/drawing/2014/main" id="{26E6EF2B-2C75-ED5C-78FC-237564CE9A6D}"/>
                </a:ext>
              </a:extLst>
            </p:cNvPr>
            <p:cNvSpPr/>
            <p:nvPr/>
          </p:nvSpPr>
          <p:spPr>
            <a:xfrm>
              <a:off x="5408377" y="226464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정육면체 59">
              <a:extLst>
                <a:ext uri="{FF2B5EF4-FFF2-40B4-BE49-F238E27FC236}">
                  <a16:creationId xmlns:a16="http://schemas.microsoft.com/office/drawing/2014/main" id="{9FAE8A70-2FF0-260F-255F-A8C4874263C1}"/>
                </a:ext>
              </a:extLst>
            </p:cNvPr>
            <p:cNvSpPr/>
            <p:nvPr/>
          </p:nvSpPr>
          <p:spPr>
            <a:xfrm>
              <a:off x="5275634" y="239711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정육면체 60">
              <a:extLst>
                <a:ext uri="{FF2B5EF4-FFF2-40B4-BE49-F238E27FC236}">
                  <a16:creationId xmlns:a16="http://schemas.microsoft.com/office/drawing/2014/main" id="{25CE2E1E-04AC-4F39-8EA8-57BC98E408E6}"/>
                </a:ext>
              </a:extLst>
            </p:cNvPr>
            <p:cNvSpPr/>
            <p:nvPr/>
          </p:nvSpPr>
          <p:spPr>
            <a:xfrm>
              <a:off x="5139637" y="2530390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정육면체 61">
              <a:extLst>
                <a:ext uri="{FF2B5EF4-FFF2-40B4-BE49-F238E27FC236}">
                  <a16:creationId xmlns:a16="http://schemas.microsoft.com/office/drawing/2014/main" id="{C4A05E27-0CB3-4FC0-84A0-F6FAB8BF9F74}"/>
                </a:ext>
              </a:extLst>
            </p:cNvPr>
            <p:cNvSpPr/>
            <p:nvPr/>
          </p:nvSpPr>
          <p:spPr>
            <a:xfrm>
              <a:off x="5679637" y="239791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50381-D421-C964-577E-680796ADC456}"/>
              </a:ext>
            </a:extLst>
          </p:cNvPr>
          <p:cNvGrpSpPr/>
          <p:nvPr/>
        </p:nvGrpSpPr>
        <p:grpSpPr>
          <a:xfrm>
            <a:off x="2581886" y="1837299"/>
            <a:ext cx="524755" cy="266881"/>
            <a:chOff x="4839367" y="1384801"/>
            <a:chExt cx="1620206" cy="810000"/>
          </a:xfrm>
          <a:solidFill>
            <a:srgbClr val="DEDEDE">
              <a:alpha val="50196"/>
            </a:srgbClr>
          </a:solidFill>
        </p:grpSpPr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C5F21AD0-EB58-2BC5-074F-B6A71634F119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정육면체 49">
              <a:extLst>
                <a:ext uri="{FF2B5EF4-FFF2-40B4-BE49-F238E27FC236}">
                  <a16:creationId xmlns:a16="http://schemas.microsoft.com/office/drawing/2014/main" id="{C7D4CBCD-051A-C3E5-7DCB-43F6992CF62B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정육면체 50">
              <a:extLst>
                <a:ext uri="{FF2B5EF4-FFF2-40B4-BE49-F238E27FC236}">
                  <a16:creationId xmlns:a16="http://schemas.microsoft.com/office/drawing/2014/main" id="{A4789664-ED15-99CE-A5C7-7B22D4A44BB6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정육면체 51">
              <a:extLst>
                <a:ext uri="{FF2B5EF4-FFF2-40B4-BE49-F238E27FC236}">
                  <a16:creationId xmlns:a16="http://schemas.microsoft.com/office/drawing/2014/main" id="{3419299D-B2C0-1732-5757-57925805D629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정육면체 52">
              <a:extLst>
                <a:ext uri="{FF2B5EF4-FFF2-40B4-BE49-F238E27FC236}">
                  <a16:creationId xmlns:a16="http://schemas.microsoft.com/office/drawing/2014/main" id="{1999B488-B56C-FB98-BB77-277740A3BA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정육면체 53">
              <a:extLst>
                <a:ext uri="{FF2B5EF4-FFF2-40B4-BE49-F238E27FC236}">
                  <a16:creationId xmlns:a16="http://schemas.microsoft.com/office/drawing/2014/main" id="{3CB9A360-0BCC-6B1E-B9E7-30E78EC7F2EE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정육면체 54">
              <a:extLst>
                <a:ext uri="{FF2B5EF4-FFF2-40B4-BE49-F238E27FC236}">
                  <a16:creationId xmlns:a16="http://schemas.microsoft.com/office/drawing/2014/main" id="{1EE01049-29B0-C93A-5ACE-921B5F5C7986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89F20E5E-D7F2-C2C5-E443-69FA2BA86D31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정육면체 56">
              <a:extLst>
                <a:ext uri="{FF2B5EF4-FFF2-40B4-BE49-F238E27FC236}">
                  <a16:creationId xmlns:a16="http://schemas.microsoft.com/office/drawing/2014/main" id="{02E56336-FE57-9139-E57B-CA9218526C5C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/>
              <p:nvPr/>
            </p:nvSpPr>
            <p:spPr>
              <a:xfrm>
                <a:off x="3131718" y="2738767"/>
                <a:ext cx="557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8" y="2738767"/>
                <a:ext cx="55720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/>
              <p:nvPr/>
            </p:nvSpPr>
            <p:spPr>
              <a:xfrm>
                <a:off x="2523718" y="2743200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8" y="2743200"/>
                <a:ext cx="53510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/>
              <p:nvPr/>
            </p:nvSpPr>
            <p:spPr>
              <a:xfrm>
                <a:off x="3119828" y="2196975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28" y="2196975"/>
                <a:ext cx="53510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/>
              <p:nvPr/>
            </p:nvSpPr>
            <p:spPr>
              <a:xfrm>
                <a:off x="2532176" y="2200300"/>
                <a:ext cx="535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76" y="2200300"/>
                <a:ext cx="53510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정육면체 41">
            <a:extLst>
              <a:ext uri="{FF2B5EF4-FFF2-40B4-BE49-F238E27FC236}">
                <a16:creationId xmlns:a16="http://schemas.microsoft.com/office/drawing/2014/main" id="{B6FA847A-3887-4581-96DF-BBE13CD763F1}"/>
              </a:ext>
            </a:extLst>
          </p:cNvPr>
          <p:cNvSpPr/>
          <p:nvPr/>
        </p:nvSpPr>
        <p:spPr>
          <a:xfrm>
            <a:off x="3310986" y="1743664"/>
            <a:ext cx="174897" cy="177920"/>
          </a:xfrm>
          <a:prstGeom prst="cube">
            <a:avLst/>
          </a:prstGeom>
          <a:solidFill>
            <a:srgbClr val="DEDEDE">
              <a:alpha val="50196"/>
            </a:srgbClr>
          </a:solidFill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468FA29-E344-8F17-21D5-5AB26ED95CFD}"/>
              </a:ext>
            </a:extLst>
          </p:cNvPr>
          <p:cNvGrpSpPr/>
          <p:nvPr/>
        </p:nvGrpSpPr>
        <p:grpSpPr>
          <a:xfrm>
            <a:off x="2626400" y="1702484"/>
            <a:ext cx="436082" cy="267424"/>
            <a:chOff x="4946796" y="439861"/>
            <a:chExt cx="1346422" cy="811648"/>
          </a:xfrm>
          <a:solidFill>
            <a:srgbClr val="DEDEDE">
              <a:alpha val="50196"/>
            </a:srgbClr>
          </a:solidFill>
        </p:grpSpPr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FC36ECF0-2693-A545-2A67-0CCC29531B98}"/>
                </a:ext>
              </a:extLst>
            </p:cNvPr>
            <p:cNvSpPr/>
            <p:nvPr/>
          </p:nvSpPr>
          <p:spPr>
            <a:xfrm>
              <a:off x="4946796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8D2CEDDC-5C2B-18F2-CFF1-A038D98EF77B}"/>
                </a:ext>
              </a:extLst>
            </p:cNvPr>
            <p:cNvSpPr/>
            <p:nvPr/>
          </p:nvSpPr>
          <p:spPr>
            <a:xfrm>
              <a:off x="5483371" y="439861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B44D1DC6-6978-ACAC-69D6-F5543623FB3A}"/>
                </a:ext>
              </a:extLst>
            </p:cNvPr>
            <p:cNvSpPr/>
            <p:nvPr/>
          </p:nvSpPr>
          <p:spPr>
            <a:xfrm>
              <a:off x="5346821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ED6A93CF-A376-2465-1C78-17433DDEBC4D}"/>
                </a:ext>
              </a:extLst>
            </p:cNvPr>
            <p:cNvSpPr/>
            <p:nvPr/>
          </p:nvSpPr>
          <p:spPr>
            <a:xfrm>
              <a:off x="5217362" y="711509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0F985F25-4DCF-A860-31A8-65270A1F77D5}"/>
                </a:ext>
              </a:extLst>
            </p:cNvPr>
            <p:cNvSpPr/>
            <p:nvPr/>
          </p:nvSpPr>
          <p:spPr>
            <a:xfrm>
              <a:off x="5753218" y="576147"/>
              <a:ext cx="540000" cy="540000"/>
            </a:xfrm>
            <a:prstGeom prst="cube">
              <a:avLst/>
            </a:prstGeom>
            <a:grpFill/>
            <a:ln w="952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DF92286-6929-9D02-80C4-4BE34336F67C}"/>
              </a:ext>
            </a:extLst>
          </p:cNvPr>
          <p:cNvGrpSpPr/>
          <p:nvPr/>
        </p:nvGrpSpPr>
        <p:grpSpPr>
          <a:xfrm>
            <a:off x="1312185" y="1686317"/>
            <a:ext cx="994695" cy="996763"/>
            <a:chOff x="1260689" y="1653367"/>
            <a:chExt cx="1153173" cy="1155571"/>
          </a:xfrm>
        </p:grpSpPr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A41BE43B-2558-292D-442E-71F5B6F513F9}"/>
                </a:ext>
              </a:extLst>
            </p:cNvPr>
            <p:cNvCxnSpPr/>
            <p:nvPr/>
          </p:nvCxnSpPr>
          <p:spPr>
            <a:xfrm flipV="1">
              <a:off x="1260689" y="1653367"/>
              <a:ext cx="0" cy="1155571"/>
            </a:xfrm>
            <a:prstGeom prst="straightConnector1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B4AA3F8F-349A-FA99-F475-4949276DA0F3}"/>
                </a:ext>
              </a:extLst>
            </p:cNvPr>
            <p:cNvCxnSpPr>
              <a:cxnSpLocks/>
            </p:cNvCxnSpPr>
            <p:nvPr/>
          </p:nvCxnSpPr>
          <p:spPr>
            <a:xfrm>
              <a:off x="1260689" y="2803871"/>
              <a:ext cx="1153173" cy="5067"/>
            </a:xfrm>
            <a:prstGeom prst="straightConnector1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025D1F1F-4BC0-FE3E-E595-D4250EFCCBEE}"/>
                </a:ext>
              </a:extLst>
            </p:cNvPr>
            <p:cNvSpPr/>
            <p:nvPr/>
          </p:nvSpPr>
          <p:spPr>
            <a:xfrm>
              <a:off x="2175288" y="2181670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D70026ED-D911-B9FB-0410-2837D79D2E4D}"/>
                </a:ext>
              </a:extLst>
            </p:cNvPr>
            <p:cNvSpPr/>
            <p:nvPr/>
          </p:nvSpPr>
          <p:spPr>
            <a:xfrm>
              <a:off x="2037405" y="2181670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D6B738C8-FFD3-6F74-E29F-D63A257764FC}"/>
                </a:ext>
              </a:extLst>
            </p:cNvPr>
            <p:cNvSpPr/>
            <p:nvPr/>
          </p:nvSpPr>
          <p:spPr>
            <a:xfrm>
              <a:off x="1896082" y="2181670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A86BA7D7-C038-4DE9-2C54-0D31F0396B55}"/>
                </a:ext>
              </a:extLst>
            </p:cNvPr>
            <p:cNvSpPr/>
            <p:nvPr/>
          </p:nvSpPr>
          <p:spPr>
            <a:xfrm>
              <a:off x="1756560" y="2452265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5A02B8A2-C60F-26A7-29CA-DF5A4DA808A1}"/>
                </a:ext>
              </a:extLst>
            </p:cNvPr>
            <p:cNvSpPr/>
            <p:nvPr/>
          </p:nvSpPr>
          <p:spPr>
            <a:xfrm>
              <a:off x="2319087" y="2181656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F315C224-08D7-56AB-6FDC-22E0EE75D006}"/>
                </a:ext>
              </a:extLst>
            </p:cNvPr>
            <p:cNvSpPr/>
            <p:nvPr/>
          </p:nvSpPr>
          <p:spPr>
            <a:xfrm>
              <a:off x="1627506" y="2452265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1CDB1FE6-CE2F-665A-4085-5A58140B2D70}"/>
                </a:ext>
              </a:extLst>
            </p:cNvPr>
            <p:cNvSpPr/>
            <p:nvPr/>
          </p:nvSpPr>
          <p:spPr>
            <a:xfrm>
              <a:off x="1486183" y="2573566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F93D932-9B03-973B-8A77-C9E404E4E602}"/>
                </a:ext>
              </a:extLst>
            </p:cNvPr>
            <p:cNvSpPr/>
            <p:nvPr/>
          </p:nvSpPr>
          <p:spPr>
            <a:xfrm>
              <a:off x="1346661" y="2573566"/>
              <a:ext cx="74642" cy="7431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101" name="TextBox 5">
            <a:extLst>
              <a:ext uri="{FF2B5EF4-FFF2-40B4-BE49-F238E27FC236}">
                <a16:creationId xmlns:a16="http://schemas.microsoft.com/office/drawing/2014/main" id="{F827D1DF-34C4-149F-4A17-7747B4554929}"/>
              </a:ext>
            </a:extLst>
          </p:cNvPr>
          <p:cNvSpPr txBox="1"/>
          <p:nvPr/>
        </p:nvSpPr>
        <p:spPr>
          <a:xfrm>
            <a:off x="5414354" y="2767301"/>
            <a:ext cx="100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candidates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E82638-1A33-D396-B3FD-AA3C30255440}"/>
              </a:ext>
            </a:extLst>
          </p:cNvPr>
          <p:cNvGrpSpPr/>
          <p:nvPr/>
        </p:nvGrpSpPr>
        <p:grpSpPr>
          <a:xfrm>
            <a:off x="7623846" y="1837634"/>
            <a:ext cx="522531" cy="736946"/>
            <a:chOff x="9482637" y="3622501"/>
            <a:chExt cx="605783" cy="854359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138AEBE8-A8E5-5A69-E383-57B45A675438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6E92FDAA-FD83-B38B-E281-2C6E6F9C340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A305698F-7077-3E1A-951F-CC46313EA75D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F921FF44-B843-36E8-AFA0-5B5234636184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83530128-27C2-8CBB-97AA-F65DB2C06FA5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08" name="직선 연결선 418">
              <a:extLst>
                <a:ext uri="{FF2B5EF4-FFF2-40B4-BE49-F238E27FC236}">
                  <a16:creationId xmlns:a16="http://schemas.microsoft.com/office/drawing/2014/main" id="{0BE16A68-E345-755B-69EC-536018306D4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직선 연결선 419">
              <a:extLst>
                <a:ext uri="{FF2B5EF4-FFF2-40B4-BE49-F238E27FC236}">
                  <a16:creationId xmlns:a16="http://schemas.microsoft.com/office/drawing/2014/main" id="{D8D2FB85-284D-24ED-0BF9-EAF3639B426F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직선 연결선 420">
              <a:extLst>
                <a:ext uri="{FF2B5EF4-FFF2-40B4-BE49-F238E27FC236}">
                  <a16:creationId xmlns:a16="http://schemas.microsoft.com/office/drawing/2014/main" id="{1242EA66-8AD9-7A4C-93E9-2199313262B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직선 연결선 421">
              <a:extLst>
                <a:ext uri="{FF2B5EF4-FFF2-40B4-BE49-F238E27FC236}">
                  <a16:creationId xmlns:a16="http://schemas.microsoft.com/office/drawing/2014/main" id="{C04A38D8-FEF7-3AE5-09EF-34F403C8F8B0}"/>
                </a:ext>
              </a:extLst>
            </p:cNvPr>
            <p:cNvCxnSpPr>
              <a:cxnSpLocks/>
              <a:stCxn id="104" idx="6"/>
              <a:endCxn id="106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직선 연결선 422">
              <a:extLst>
                <a:ext uri="{FF2B5EF4-FFF2-40B4-BE49-F238E27FC236}">
                  <a16:creationId xmlns:a16="http://schemas.microsoft.com/office/drawing/2014/main" id="{6D974652-2F70-A4D5-A85F-7AAB0D187A13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423">
              <a:extLst>
                <a:ext uri="{FF2B5EF4-FFF2-40B4-BE49-F238E27FC236}">
                  <a16:creationId xmlns:a16="http://schemas.microsoft.com/office/drawing/2014/main" id="{A79CDD4E-8F20-4F51-0857-FD64F73B2465}"/>
                </a:ext>
              </a:extLst>
            </p:cNvPr>
            <p:cNvCxnSpPr>
              <a:cxnSpLocks/>
              <a:stCxn id="107" idx="2"/>
              <a:endCxn id="105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DDC70081-71BD-20B2-AF3E-B1D68A33FDB5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26A5374-EC51-400D-FD4B-CB178D8ABCC0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16" name="직선 연결선 426">
              <a:extLst>
                <a:ext uri="{FF2B5EF4-FFF2-40B4-BE49-F238E27FC236}">
                  <a16:creationId xmlns:a16="http://schemas.microsoft.com/office/drawing/2014/main" id="{98BF1553-FF35-A8AD-BC02-12D411518B6E}"/>
                </a:ext>
              </a:extLst>
            </p:cNvPr>
            <p:cNvCxnSpPr>
              <a:cxnSpLocks/>
              <a:stCxn id="106" idx="2"/>
              <a:endCxn id="114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427">
              <a:extLst>
                <a:ext uri="{FF2B5EF4-FFF2-40B4-BE49-F238E27FC236}">
                  <a16:creationId xmlns:a16="http://schemas.microsoft.com/office/drawing/2014/main" id="{FDB04B9F-9B49-5253-DFFE-8BCBE9ED88D8}"/>
                </a:ext>
              </a:extLst>
            </p:cNvPr>
            <p:cNvCxnSpPr>
              <a:cxnSpLocks/>
              <a:stCxn id="107" idx="2"/>
              <a:endCxn id="114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직선 연결선 428">
              <a:extLst>
                <a:ext uri="{FF2B5EF4-FFF2-40B4-BE49-F238E27FC236}">
                  <a16:creationId xmlns:a16="http://schemas.microsoft.com/office/drawing/2014/main" id="{0DBE2932-1F1D-1039-CA5A-6381DE6E6B87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연결선 429">
              <a:extLst>
                <a:ext uri="{FF2B5EF4-FFF2-40B4-BE49-F238E27FC236}">
                  <a16:creationId xmlns:a16="http://schemas.microsoft.com/office/drawing/2014/main" id="{EF65B700-1BE3-16E4-C689-8E2C6541078A}"/>
                </a:ext>
              </a:extLst>
            </p:cNvPr>
            <p:cNvCxnSpPr>
              <a:cxnSpLocks/>
              <a:stCxn id="104" idx="6"/>
              <a:endCxn id="115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430">
              <a:extLst>
                <a:ext uri="{FF2B5EF4-FFF2-40B4-BE49-F238E27FC236}">
                  <a16:creationId xmlns:a16="http://schemas.microsoft.com/office/drawing/2014/main" id="{6E14432D-D3C7-FF8F-340E-4E21FFBB65D5}"/>
                </a:ext>
              </a:extLst>
            </p:cNvPr>
            <p:cNvCxnSpPr>
              <a:cxnSpLocks/>
              <a:stCxn id="103" idx="6"/>
              <a:endCxn id="115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431">
              <a:extLst>
                <a:ext uri="{FF2B5EF4-FFF2-40B4-BE49-F238E27FC236}">
                  <a16:creationId xmlns:a16="http://schemas.microsoft.com/office/drawing/2014/main" id="{C9BB734D-D694-F763-8ABA-49DCE00E3163}"/>
                </a:ext>
              </a:extLst>
            </p:cNvPr>
            <p:cNvCxnSpPr>
              <a:cxnSpLocks/>
              <a:stCxn id="105" idx="6"/>
              <a:endCxn id="115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5">
            <a:extLst>
              <a:ext uri="{FF2B5EF4-FFF2-40B4-BE49-F238E27FC236}">
                <a16:creationId xmlns:a16="http://schemas.microsoft.com/office/drawing/2014/main" id="{8A2D5D08-7414-4E67-1A19-782B8066F927}"/>
              </a:ext>
            </a:extLst>
          </p:cNvPr>
          <p:cNvSpPr txBox="1"/>
          <p:nvPr/>
        </p:nvSpPr>
        <p:spPr>
          <a:xfrm>
            <a:off x="7484652" y="257158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Lossless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5E64679F-6C37-272C-DADC-FD5AF4E451F0}"/>
              </a:ext>
            </a:extLst>
          </p:cNvPr>
          <p:cNvGrpSpPr/>
          <p:nvPr/>
        </p:nvGrpSpPr>
        <p:grpSpPr>
          <a:xfrm>
            <a:off x="8417743" y="1837634"/>
            <a:ext cx="522531" cy="736946"/>
            <a:chOff x="9482637" y="3622501"/>
            <a:chExt cx="605783" cy="854359"/>
          </a:xfrm>
        </p:grpSpPr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BE967A93-A36D-0DF3-C5C9-A5BAC8F090A1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00F33AF9-A02F-A82A-54F3-E17FB5C5C01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5C5CB76B-5688-F5D6-60AB-24F48A4BCA1F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95C7023E-D27D-C2BF-571E-A2AA4A116BD7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F3906A18-15E3-AEF1-7569-934D4603A842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29" name="직선 연결선 438">
              <a:extLst>
                <a:ext uri="{FF2B5EF4-FFF2-40B4-BE49-F238E27FC236}">
                  <a16:creationId xmlns:a16="http://schemas.microsoft.com/office/drawing/2014/main" id="{3FD1A268-E067-CF85-1993-99ABFC21B3F5}"/>
                </a:ext>
              </a:extLst>
            </p:cNvPr>
            <p:cNvCxnSpPr>
              <a:cxnSpLocks/>
              <a:stCxn id="125" idx="6"/>
              <a:endCxn id="128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직선 연결선 439">
              <a:extLst>
                <a:ext uri="{FF2B5EF4-FFF2-40B4-BE49-F238E27FC236}">
                  <a16:creationId xmlns:a16="http://schemas.microsoft.com/office/drawing/2014/main" id="{00EA4BF7-7CB1-DFE7-6FF8-76B939BA18AF}"/>
                </a:ext>
              </a:extLst>
            </p:cNvPr>
            <p:cNvCxnSpPr>
              <a:cxnSpLocks/>
              <a:stCxn id="124" idx="6"/>
              <a:endCxn id="127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직선 연결선 440">
              <a:extLst>
                <a:ext uri="{FF2B5EF4-FFF2-40B4-BE49-F238E27FC236}">
                  <a16:creationId xmlns:a16="http://schemas.microsoft.com/office/drawing/2014/main" id="{B7F5EB61-9F5D-9042-4D26-56AFD473FAC2}"/>
                </a:ext>
              </a:extLst>
            </p:cNvPr>
            <p:cNvCxnSpPr>
              <a:cxnSpLocks/>
              <a:stCxn id="124" idx="6"/>
              <a:endCxn id="128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441">
              <a:extLst>
                <a:ext uri="{FF2B5EF4-FFF2-40B4-BE49-F238E27FC236}">
                  <a16:creationId xmlns:a16="http://schemas.microsoft.com/office/drawing/2014/main" id="{50427081-C6B7-BC48-7A32-6AC3D2830EE6}"/>
                </a:ext>
              </a:extLst>
            </p:cNvPr>
            <p:cNvCxnSpPr>
              <a:cxnSpLocks/>
              <a:stCxn id="125" idx="6"/>
              <a:endCxn id="127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직선 연결선 442">
              <a:extLst>
                <a:ext uri="{FF2B5EF4-FFF2-40B4-BE49-F238E27FC236}">
                  <a16:creationId xmlns:a16="http://schemas.microsoft.com/office/drawing/2014/main" id="{14C6EB21-6D95-4D3C-6A3A-761CEF2CD0AC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직선 연결선 443">
              <a:extLst>
                <a:ext uri="{FF2B5EF4-FFF2-40B4-BE49-F238E27FC236}">
                  <a16:creationId xmlns:a16="http://schemas.microsoft.com/office/drawing/2014/main" id="{FFDF77B9-AD8E-C935-45A4-F98E1D152D2D}"/>
                </a:ext>
              </a:extLst>
            </p:cNvPr>
            <p:cNvCxnSpPr>
              <a:cxnSpLocks/>
              <a:stCxn id="128" idx="2"/>
              <a:endCxn id="126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DE54E55F-2E07-7803-9779-69C0C2861B78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5250A49B-2CE0-A76C-170B-73D0E6F60795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37" name="직선 연결선 446">
              <a:extLst>
                <a:ext uri="{FF2B5EF4-FFF2-40B4-BE49-F238E27FC236}">
                  <a16:creationId xmlns:a16="http://schemas.microsoft.com/office/drawing/2014/main" id="{74CCA26C-7951-DF4B-3639-86FFF5B3E105}"/>
                </a:ext>
              </a:extLst>
            </p:cNvPr>
            <p:cNvCxnSpPr>
              <a:cxnSpLocks/>
              <a:stCxn id="127" idx="2"/>
              <a:endCxn id="135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직선 연결선 447">
              <a:extLst>
                <a:ext uri="{FF2B5EF4-FFF2-40B4-BE49-F238E27FC236}">
                  <a16:creationId xmlns:a16="http://schemas.microsoft.com/office/drawing/2014/main" id="{4A0C5762-0897-C1E8-8C81-48DF3FF69115}"/>
                </a:ext>
              </a:extLst>
            </p:cNvPr>
            <p:cNvCxnSpPr>
              <a:cxnSpLocks/>
              <a:stCxn id="128" idx="2"/>
              <a:endCxn id="135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직선 연결선 448">
              <a:extLst>
                <a:ext uri="{FF2B5EF4-FFF2-40B4-BE49-F238E27FC236}">
                  <a16:creationId xmlns:a16="http://schemas.microsoft.com/office/drawing/2014/main" id="{D4973577-7793-1BAF-618C-2D034A995652}"/>
                </a:ext>
              </a:extLst>
            </p:cNvPr>
            <p:cNvCxnSpPr>
              <a:cxnSpLocks/>
              <a:stCxn id="136" idx="2"/>
              <a:endCxn id="135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직선 연결선 449">
              <a:extLst>
                <a:ext uri="{FF2B5EF4-FFF2-40B4-BE49-F238E27FC236}">
                  <a16:creationId xmlns:a16="http://schemas.microsoft.com/office/drawing/2014/main" id="{6D84B3C4-D336-5F1D-3926-7A32F8A13566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직선 연결선 450">
              <a:extLst>
                <a:ext uri="{FF2B5EF4-FFF2-40B4-BE49-F238E27FC236}">
                  <a16:creationId xmlns:a16="http://schemas.microsoft.com/office/drawing/2014/main" id="{3FCA9274-CEF9-5D97-032F-0744AB173E59}"/>
                </a:ext>
              </a:extLst>
            </p:cNvPr>
            <p:cNvCxnSpPr>
              <a:cxnSpLocks/>
              <a:stCxn id="124" idx="6"/>
              <a:endCxn id="136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451">
              <a:extLst>
                <a:ext uri="{FF2B5EF4-FFF2-40B4-BE49-F238E27FC236}">
                  <a16:creationId xmlns:a16="http://schemas.microsoft.com/office/drawing/2014/main" id="{4F213043-F59A-5D74-87AE-69A90A8696B6}"/>
                </a:ext>
              </a:extLst>
            </p:cNvPr>
            <p:cNvCxnSpPr>
              <a:cxnSpLocks/>
              <a:stCxn id="126" idx="6"/>
              <a:endCxn id="136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5">
            <a:extLst>
              <a:ext uri="{FF2B5EF4-FFF2-40B4-BE49-F238E27FC236}">
                <a16:creationId xmlns:a16="http://schemas.microsoft.com/office/drawing/2014/main" id="{D1A8BC64-300A-0850-C96A-401D0A4C35C3}"/>
              </a:ext>
            </a:extLst>
          </p:cNvPr>
          <p:cNvSpPr txBox="1"/>
          <p:nvPr/>
        </p:nvSpPr>
        <p:spPr>
          <a:xfrm>
            <a:off x="8350595" y="25918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sp>
        <p:nvSpPr>
          <p:cNvPr id="144" name="TextBox 5">
            <a:extLst>
              <a:ext uri="{FF2B5EF4-FFF2-40B4-BE49-F238E27FC236}">
                <a16:creationId xmlns:a16="http://schemas.microsoft.com/office/drawing/2014/main" id="{F58142D2-0B04-390E-D58B-E540764524BC}"/>
              </a:ext>
            </a:extLst>
          </p:cNvPr>
          <p:cNvSpPr txBox="1"/>
          <p:nvPr/>
        </p:nvSpPr>
        <p:spPr>
          <a:xfrm>
            <a:off x="3611648" y="2728188"/>
            <a:ext cx="97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candidates</a:t>
            </a:r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AE91A84F-FA99-000F-5B01-128CECA72548}"/>
              </a:ext>
            </a:extLst>
          </p:cNvPr>
          <p:cNvSpPr/>
          <p:nvPr/>
        </p:nvSpPr>
        <p:spPr>
          <a:xfrm>
            <a:off x="1819310" y="2001001"/>
            <a:ext cx="507145" cy="329041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0FB17FD3-467F-4ED5-364E-6788D9D1E118}"/>
              </a:ext>
            </a:extLst>
          </p:cNvPr>
          <p:cNvSpPr/>
          <p:nvPr/>
        </p:nvSpPr>
        <p:spPr>
          <a:xfrm>
            <a:off x="1577047" y="2296195"/>
            <a:ext cx="279641" cy="208386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BBC134D1-9FA6-68E2-2319-D3EBA6C6F4E9}"/>
              </a:ext>
            </a:extLst>
          </p:cNvPr>
          <p:cNvSpPr/>
          <p:nvPr/>
        </p:nvSpPr>
        <p:spPr>
          <a:xfrm>
            <a:off x="1355689" y="2399427"/>
            <a:ext cx="249891" cy="227571"/>
          </a:xfrm>
          <a:prstGeom prst="ellipse">
            <a:avLst/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8" name="오른쪽 화살표[R] 147">
            <a:extLst>
              <a:ext uri="{FF2B5EF4-FFF2-40B4-BE49-F238E27FC236}">
                <a16:creationId xmlns:a16="http://schemas.microsoft.com/office/drawing/2014/main" id="{99B4ECB5-1AC1-5B3E-9F43-8CDBE01DCD02}"/>
              </a:ext>
            </a:extLst>
          </p:cNvPr>
          <p:cNvSpPr/>
          <p:nvPr/>
        </p:nvSpPr>
        <p:spPr>
          <a:xfrm>
            <a:off x="1051172" y="2140485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" name="오른쪽 화살표[R] 148">
            <a:extLst>
              <a:ext uri="{FF2B5EF4-FFF2-40B4-BE49-F238E27FC236}">
                <a16:creationId xmlns:a16="http://schemas.microsoft.com/office/drawing/2014/main" id="{581239CC-2AF9-C4BB-C254-94D9E42A3FA6}"/>
              </a:ext>
            </a:extLst>
          </p:cNvPr>
          <p:cNvSpPr/>
          <p:nvPr/>
        </p:nvSpPr>
        <p:spPr>
          <a:xfrm>
            <a:off x="2387592" y="2138833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6512271D-54C9-9B70-762D-7CADAAE91637}"/>
              </a:ext>
            </a:extLst>
          </p:cNvPr>
          <p:cNvSpPr/>
          <p:nvPr/>
        </p:nvSpPr>
        <p:spPr>
          <a:xfrm>
            <a:off x="3666574" y="2145539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136A5E53-58B1-7E3E-ABF2-9125F16DF296}"/>
              </a:ext>
            </a:extLst>
          </p:cNvPr>
          <p:cNvSpPr/>
          <p:nvPr/>
        </p:nvSpPr>
        <p:spPr>
          <a:xfrm>
            <a:off x="228571" y="3245813"/>
            <a:ext cx="4260300" cy="272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Point Distribution-Aware</a:t>
            </a: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Neighborhood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Pruning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2" name="오른쪽 화살표[R] 151">
            <a:extLst>
              <a:ext uri="{FF2B5EF4-FFF2-40B4-BE49-F238E27FC236}">
                <a16:creationId xmlns:a16="http://schemas.microsoft.com/office/drawing/2014/main" id="{8537D1F0-504C-E170-A941-FE7AF6865C59}"/>
              </a:ext>
            </a:extLst>
          </p:cNvPr>
          <p:cNvSpPr/>
          <p:nvPr/>
        </p:nvSpPr>
        <p:spPr>
          <a:xfrm>
            <a:off x="5369630" y="2121793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오른쪽 화살표[R] 152">
            <a:extLst>
              <a:ext uri="{FF2B5EF4-FFF2-40B4-BE49-F238E27FC236}">
                <a16:creationId xmlns:a16="http://schemas.microsoft.com/office/drawing/2014/main" id="{6F8A3CB6-90B8-44F0-66F7-417B9C881FDC}"/>
              </a:ext>
            </a:extLst>
          </p:cNvPr>
          <p:cNvSpPr/>
          <p:nvPr/>
        </p:nvSpPr>
        <p:spPr>
          <a:xfrm>
            <a:off x="7379521" y="2130420"/>
            <a:ext cx="181968" cy="168629"/>
          </a:xfrm>
          <a:prstGeom prst="rightArrow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" name="오른쪽 화살표[R] 153">
            <a:extLst>
              <a:ext uri="{FF2B5EF4-FFF2-40B4-BE49-F238E27FC236}">
                <a16:creationId xmlns:a16="http://schemas.microsoft.com/office/drawing/2014/main" id="{FE9AAF68-AD7D-7E0F-0A46-7F360556088A}"/>
              </a:ext>
            </a:extLst>
          </p:cNvPr>
          <p:cNvSpPr/>
          <p:nvPr/>
        </p:nvSpPr>
        <p:spPr>
          <a:xfrm>
            <a:off x="6130293" y="2118680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3DE477DE-911C-2647-3C00-0A06F7B1E6F5}"/>
              </a:ext>
            </a:extLst>
          </p:cNvPr>
          <p:cNvSpPr/>
          <p:nvPr/>
        </p:nvSpPr>
        <p:spPr>
          <a:xfrm>
            <a:off x="4543696" y="3250246"/>
            <a:ext cx="2877506" cy="269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2. Search Space Exploration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3F354202-3814-0715-602D-A1D87B3BCCC2}"/>
              </a:ext>
            </a:extLst>
          </p:cNvPr>
          <p:cNvSpPr/>
          <p:nvPr/>
        </p:nvSpPr>
        <p:spPr>
          <a:xfrm>
            <a:off x="7484653" y="3248162"/>
            <a:ext cx="1453142" cy="269701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3. Retraining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763F1FB5-B664-173C-38BA-7BF79C6EDAC3}"/>
              </a:ext>
            </a:extLst>
          </p:cNvPr>
          <p:cNvGrpSpPr/>
          <p:nvPr/>
        </p:nvGrpSpPr>
        <p:grpSpPr>
          <a:xfrm>
            <a:off x="3863136" y="1706898"/>
            <a:ext cx="458880" cy="1042680"/>
            <a:chOff x="5181110" y="1702421"/>
            <a:chExt cx="531990" cy="1208803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DD1B6337-E49E-D23B-D236-1A1868CDF1E1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175" name="타원 174">
                <a:extLst>
                  <a:ext uri="{FF2B5EF4-FFF2-40B4-BE49-F238E27FC236}">
                    <a16:creationId xmlns:a16="http://schemas.microsoft.com/office/drawing/2014/main" id="{5AF3F1B2-955C-27D2-3776-FEEA84F40E21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4861CBC8-0B35-AB96-A7F6-7F1FF1B7B5A1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D70D487A-77AE-EBC9-DF6A-3CC27EAB9DC7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141FD306-E1EE-2C3A-37BC-20ACEABABC59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260B1A38-518C-C9E8-E4DF-10CBE2EAEF49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80" name="직선 연결선 474">
                <a:extLst>
                  <a:ext uri="{FF2B5EF4-FFF2-40B4-BE49-F238E27FC236}">
                    <a16:creationId xmlns:a16="http://schemas.microsoft.com/office/drawing/2014/main" id="{D9C4DE75-9B03-3711-D9D8-0E33BFCFEAAF}"/>
                  </a:ext>
                </a:extLst>
              </p:cNvPr>
              <p:cNvCxnSpPr>
                <a:cxnSpLocks/>
                <a:stCxn id="176" idx="6"/>
                <a:endCxn id="179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475">
                <a:extLst>
                  <a:ext uri="{FF2B5EF4-FFF2-40B4-BE49-F238E27FC236}">
                    <a16:creationId xmlns:a16="http://schemas.microsoft.com/office/drawing/2014/main" id="{53981F6D-5E6D-A8F8-8CF3-F517172B82DB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직선 연결선 476">
                <a:extLst>
                  <a:ext uri="{FF2B5EF4-FFF2-40B4-BE49-F238E27FC236}">
                    <a16:creationId xmlns:a16="http://schemas.microsoft.com/office/drawing/2014/main" id="{BEC065DC-5F88-CAFC-2150-27D463F0E847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477">
                <a:extLst>
                  <a:ext uri="{FF2B5EF4-FFF2-40B4-BE49-F238E27FC236}">
                    <a16:creationId xmlns:a16="http://schemas.microsoft.com/office/drawing/2014/main" id="{4D0927FD-F7C5-108B-03BA-DA27DDB6F23C}"/>
                  </a:ext>
                </a:extLst>
              </p:cNvPr>
              <p:cNvCxnSpPr>
                <a:cxnSpLocks/>
                <a:stCxn id="176" idx="6"/>
                <a:endCxn id="178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478">
                <a:extLst>
                  <a:ext uri="{FF2B5EF4-FFF2-40B4-BE49-F238E27FC236}">
                    <a16:creationId xmlns:a16="http://schemas.microsoft.com/office/drawing/2014/main" id="{607928D9-436D-6FDD-6FAA-91B832478757}"/>
                  </a:ext>
                </a:extLst>
              </p:cNvPr>
              <p:cNvCxnSpPr>
                <a:cxnSpLocks/>
                <a:stCxn id="177" idx="6"/>
                <a:endCxn id="178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224">
                <a:extLst>
                  <a:ext uri="{FF2B5EF4-FFF2-40B4-BE49-F238E27FC236}">
                    <a16:creationId xmlns:a16="http://schemas.microsoft.com/office/drawing/2014/main" id="{21EAD578-98C2-9758-D551-402C0DF10122}"/>
                  </a:ext>
                </a:extLst>
              </p:cNvPr>
              <p:cNvCxnSpPr>
                <a:cxnSpLocks/>
                <a:stCxn id="179" idx="2"/>
                <a:endCxn id="177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956BF7E4-7676-1BAA-1357-0F98B01C7062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5362EA-904D-3BD1-CF58-E712B21C05AC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587695-77DF-CCFA-8BA9-D8FF546B13F1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5E2D9BB-0D6F-854F-39DB-AE8A0344BDEE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86B766EC-7F45-423C-F076-6F3EF7AC1CE5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AF5DA302-C440-7D76-D90E-7911E6F730EC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DE1BCA32-5BE2-9246-572D-951BBD83CF18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20874BF-980C-7846-717B-40730EFCFF56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73600A7A-7B36-7015-4832-05AB22F8D00D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id="{3B8492A8-6D0C-BCF5-25B3-1FDCB84BAF61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66" name="직선 연결선 474">
                <a:extLst>
                  <a:ext uri="{FF2B5EF4-FFF2-40B4-BE49-F238E27FC236}">
                    <a16:creationId xmlns:a16="http://schemas.microsoft.com/office/drawing/2014/main" id="{4BE76FFC-C628-7379-C574-9CC72FAAB69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475">
                <a:extLst>
                  <a:ext uri="{FF2B5EF4-FFF2-40B4-BE49-F238E27FC236}">
                    <a16:creationId xmlns:a16="http://schemas.microsoft.com/office/drawing/2014/main" id="{CC0E5EAA-0F3E-8C14-08BC-C426C54445D9}"/>
                  </a:ext>
                </a:extLst>
              </p:cNvPr>
              <p:cNvCxnSpPr>
                <a:cxnSpLocks/>
                <a:stCxn id="161" idx="6"/>
                <a:endCxn id="164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476">
                <a:extLst>
                  <a:ext uri="{FF2B5EF4-FFF2-40B4-BE49-F238E27FC236}">
                    <a16:creationId xmlns:a16="http://schemas.microsoft.com/office/drawing/2014/main" id="{AF309E02-D058-4C4E-8313-6529850B8CA2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477">
                <a:extLst>
                  <a:ext uri="{FF2B5EF4-FFF2-40B4-BE49-F238E27FC236}">
                    <a16:creationId xmlns:a16="http://schemas.microsoft.com/office/drawing/2014/main" id="{867608AA-A9EA-3EB8-0E20-E9A951892EC3}"/>
                  </a:ext>
                </a:extLst>
              </p:cNvPr>
              <p:cNvCxnSpPr>
                <a:cxnSpLocks/>
                <a:stCxn id="162" idx="6"/>
                <a:endCxn id="164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478">
                <a:extLst>
                  <a:ext uri="{FF2B5EF4-FFF2-40B4-BE49-F238E27FC236}">
                    <a16:creationId xmlns:a16="http://schemas.microsoft.com/office/drawing/2014/main" id="{04C1270E-2A94-C83A-72BF-AA86F35F3D20}"/>
                  </a:ext>
                </a:extLst>
              </p:cNvPr>
              <p:cNvCxnSpPr>
                <a:cxnSpLocks/>
                <a:stCxn id="163" idx="6"/>
                <a:endCxn id="164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224">
                <a:extLst>
                  <a:ext uri="{FF2B5EF4-FFF2-40B4-BE49-F238E27FC236}">
                    <a16:creationId xmlns:a16="http://schemas.microsoft.com/office/drawing/2014/main" id="{3F5CA6F3-27A4-7EC5-FAF9-60EFCCA66E86}"/>
                  </a:ext>
                </a:extLst>
              </p:cNvPr>
              <p:cNvCxnSpPr>
                <a:cxnSpLocks/>
                <a:stCxn id="165" idx="2"/>
                <a:endCxn id="163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ACC81A6-6003-AD0D-5682-04E4418FB1D4}"/>
              </a:ext>
            </a:extLst>
          </p:cNvPr>
          <p:cNvGrpSpPr/>
          <p:nvPr/>
        </p:nvGrpSpPr>
        <p:grpSpPr>
          <a:xfrm>
            <a:off x="5646929" y="1707471"/>
            <a:ext cx="458880" cy="1042680"/>
            <a:chOff x="5181110" y="1702421"/>
            <a:chExt cx="531990" cy="1208803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FCEFC624-2F55-F875-D0E8-8E84EE1FF92A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204" name="타원 203">
                <a:extLst>
                  <a:ext uri="{FF2B5EF4-FFF2-40B4-BE49-F238E27FC236}">
                    <a16:creationId xmlns:a16="http://schemas.microsoft.com/office/drawing/2014/main" id="{F2279283-3E64-246B-4C15-54772C408424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5" name="타원 204">
                <a:extLst>
                  <a:ext uri="{FF2B5EF4-FFF2-40B4-BE49-F238E27FC236}">
                    <a16:creationId xmlns:a16="http://schemas.microsoft.com/office/drawing/2014/main" id="{63F5F876-31AC-3E5E-C735-8A2B5DF1A16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id="{67503065-AC5B-029B-9211-7DB9908B1733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id="{936BC58C-9C56-8480-B084-34B3603E58B2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E3531977-1A29-00D5-2069-430C27976EA4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209" name="직선 연결선 474">
                <a:extLst>
                  <a:ext uri="{FF2B5EF4-FFF2-40B4-BE49-F238E27FC236}">
                    <a16:creationId xmlns:a16="http://schemas.microsoft.com/office/drawing/2014/main" id="{A846BDA5-BCD6-5751-9770-291695861F26}"/>
                  </a:ext>
                </a:extLst>
              </p:cNvPr>
              <p:cNvCxnSpPr>
                <a:cxnSpLocks/>
                <a:stCxn id="205" idx="6"/>
                <a:endCxn id="208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475">
                <a:extLst>
                  <a:ext uri="{FF2B5EF4-FFF2-40B4-BE49-F238E27FC236}">
                    <a16:creationId xmlns:a16="http://schemas.microsoft.com/office/drawing/2014/main" id="{2AFCC923-3984-C4FB-75C8-51F8A223C90A}"/>
                  </a:ext>
                </a:extLst>
              </p:cNvPr>
              <p:cNvCxnSpPr>
                <a:cxnSpLocks/>
                <a:stCxn id="204" idx="6"/>
                <a:endCxn id="207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476">
                <a:extLst>
                  <a:ext uri="{FF2B5EF4-FFF2-40B4-BE49-F238E27FC236}">
                    <a16:creationId xmlns:a16="http://schemas.microsoft.com/office/drawing/2014/main" id="{61B7EA05-62EC-8EF4-E20F-BA415BB4B884}"/>
                  </a:ext>
                </a:extLst>
              </p:cNvPr>
              <p:cNvCxnSpPr>
                <a:cxnSpLocks/>
                <a:stCxn id="204" idx="6"/>
                <a:endCxn id="208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477">
                <a:extLst>
                  <a:ext uri="{FF2B5EF4-FFF2-40B4-BE49-F238E27FC236}">
                    <a16:creationId xmlns:a16="http://schemas.microsoft.com/office/drawing/2014/main" id="{4DDD5593-A69C-53E9-9994-333A06A1B062}"/>
                  </a:ext>
                </a:extLst>
              </p:cNvPr>
              <p:cNvCxnSpPr>
                <a:cxnSpLocks/>
                <a:stCxn id="205" idx="6"/>
                <a:endCxn id="207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478">
                <a:extLst>
                  <a:ext uri="{FF2B5EF4-FFF2-40B4-BE49-F238E27FC236}">
                    <a16:creationId xmlns:a16="http://schemas.microsoft.com/office/drawing/2014/main" id="{EDCC6E5B-85A1-F8F1-5293-934DCC28F706}"/>
                  </a:ext>
                </a:extLst>
              </p:cNvPr>
              <p:cNvCxnSpPr>
                <a:cxnSpLocks/>
                <a:stCxn id="206" idx="6"/>
                <a:endCxn id="207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24">
                <a:extLst>
                  <a:ext uri="{FF2B5EF4-FFF2-40B4-BE49-F238E27FC236}">
                    <a16:creationId xmlns:a16="http://schemas.microsoft.com/office/drawing/2014/main" id="{D3D45832-3268-52F4-A97E-0CB2558BEFAD}"/>
                  </a:ext>
                </a:extLst>
              </p:cNvPr>
              <p:cNvCxnSpPr>
                <a:cxnSpLocks/>
                <a:stCxn id="208" idx="2"/>
                <a:endCxn id="206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45362364-9013-FBFB-27BB-EBADB7078B54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AD170D1-3333-8A38-2A62-ED4F31085FA2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B9993FD-8EF7-8E94-A282-02C591D9DAD7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F299501-849F-E685-D10C-D967EAF0305B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EEE49328-DD91-5001-07F2-45684A3FCC81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id="{42D6296E-EFF6-AAE3-7D76-3888F362EEAA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3FC40C8F-E4FF-8C67-30E0-43888A5D493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id="{1ACB1893-55CB-DA90-1F5C-F33FB78E5401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0B930804-B117-85A7-0057-66A28A1434A1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id="{236344D3-6334-A951-95B0-2BAD0C7577D7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95" name="직선 연결선 474">
                <a:extLst>
                  <a:ext uri="{FF2B5EF4-FFF2-40B4-BE49-F238E27FC236}">
                    <a16:creationId xmlns:a16="http://schemas.microsoft.com/office/drawing/2014/main" id="{22A7F5B2-FAE9-0564-3B82-C517E6E5F747}"/>
                  </a:ext>
                </a:extLst>
              </p:cNvPr>
              <p:cNvCxnSpPr>
                <a:cxnSpLocks/>
                <a:stCxn id="191" idx="6"/>
                <a:endCxn id="194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475">
                <a:extLst>
                  <a:ext uri="{FF2B5EF4-FFF2-40B4-BE49-F238E27FC236}">
                    <a16:creationId xmlns:a16="http://schemas.microsoft.com/office/drawing/2014/main" id="{CB87B217-6E4A-4F22-5AAD-840956796E3E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476">
                <a:extLst>
                  <a:ext uri="{FF2B5EF4-FFF2-40B4-BE49-F238E27FC236}">
                    <a16:creationId xmlns:a16="http://schemas.microsoft.com/office/drawing/2014/main" id="{75E62ED4-046A-BF4D-B3BA-D43CCE982EA7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477">
                <a:extLst>
                  <a:ext uri="{FF2B5EF4-FFF2-40B4-BE49-F238E27FC236}">
                    <a16:creationId xmlns:a16="http://schemas.microsoft.com/office/drawing/2014/main" id="{D4333065-0285-E422-443E-73E3C557755B}"/>
                  </a:ext>
                </a:extLst>
              </p:cNvPr>
              <p:cNvCxnSpPr>
                <a:cxnSpLocks/>
                <a:stCxn id="191" idx="6"/>
                <a:endCxn id="193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478">
                <a:extLst>
                  <a:ext uri="{FF2B5EF4-FFF2-40B4-BE49-F238E27FC236}">
                    <a16:creationId xmlns:a16="http://schemas.microsoft.com/office/drawing/2014/main" id="{01AF46F3-AAA8-D6D3-6EF3-C30E9489F517}"/>
                  </a:ext>
                </a:extLst>
              </p:cNvPr>
              <p:cNvCxnSpPr>
                <a:cxnSpLocks/>
                <a:stCxn id="192" idx="6"/>
                <a:endCxn id="193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224">
                <a:extLst>
                  <a:ext uri="{FF2B5EF4-FFF2-40B4-BE49-F238E27FC236}">
                    <a16:creationId xmlns:a16="http://schemas.microsoft.com/office/drawing/2014/main" id="{1B6C7602-4803-4403-8A24-83E3DB25BC2F}"/>
                  </a:ext>
                </a:extLst>
              </p:cNvPr>
              <p:cNvCxnSpPr>
                <a:cxnSpLocks/>
                <a:stCxn id="194" idx="2"/>
                <a:endCxn id="192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CED201F-E0D9-1822-F628-D1CF25868B4E}"/>
              </a:ext>
            </a:extLst>
          </p:cNvPr>
          <p:cNvGrpSpPr/>
          <p:nvPr/>
        </p:nvGrpSpPr>
        <p:grpSpPr>
          <a:xfrm>
            <a:off x="6437688" y="1695110"/>
            <a:ext cx="994695" cy="996763"/>
            <a:chOff x="4562669" y="701113"/>
            <a:chExt cx="706330" cy="710914"/>
          </a:xfrm>
        </p:grpSpPr>
        <p:cxnSp>
          <p:nvCxnSpPr>
            <p:cNvPr id="215" name="직선 화살표 연결선 214">
              <a:extLst>
                <a:ext uri="{FF2B5EF4-FFF2-40B4-BE49-F238E27FC236}">
                  <a16:creationId xmlns:a16="http://schemas.microsoft.com/office/drawing/2014/main" id="{05828DFA-0D0D-C43C-954A-078B3401CAF4}"/>
                </a:ext>
              </a:extLst>
            </p:cNvPr>
            <p:cNvCxnSpPr/>
            <p:nvPr/>
          </p:nvCxnSpPr>
          <p:spPr>
            <a:xfrm flipV="1">
              <a:off x="4562669" y="701113"/>
              <a:ext cx="0" cy="710914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직선 화살표 연결선 215">
              <a:extLst>
                <a:ext uri="{FF2B5EF4-FFF2-40B4-BE49-F238E27FC236}">
                  <a16:creationId xmlns:a16="http://schemas.microsoft.com/office/drawing/2014/main" id="{61DF80C5-1B15-16A3-4C8D-600655FE5B9B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69" y="1408910"/>
              <a:ext cx="706330" cy="3117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타원 216">
              <a:extLst>
                <a:ext uri="{FF2B5EF4-FFF2-40B4-BE49-F238E27FC236}">
                  <a16:creationId xmlns:a16="http://schemas.microsoft.com/office/drawing/2014/main" id="{DBD94DDA-2EBC-CBD7-CFC8-B986B0CE3238}"/>
                </a:ext>
              </a:extLst>
            </p:cNvPr>
            <p:cNvSpPr/>
            <p:nvPr/>
          </p:nvSpPr>
          <p:spPr>
            <a:xfrm>
              <a:off x="4762649" y="8804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18" name="타원 217">
              <a:extLst>
                <a:ext uri="{FF2B5EF4-FFF2-40B4-BE49-F238E27FC236}">
                  <a16:creationId xmlns:a16="http://schemas.microsoft.com/office/drawing/2014/main" id="{86763D66-2999-D259-DF1C-4435CD6F2F3E}"/>
                </a:ext>
              </a:extLst>
            </p:cNvPr>
            <p:cNvSpPr/>
            <p:nvPr/>
          </p:nvSpPr>
          <p:spPr>
            <a:xfrm>
              <a:off x="4943042" y="1107515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19" name="타원 218">
              <a:extLst>
                <a:ext uri="{FF2B5EF4-FFF2-40B4-BE49-F238E27FC236}">
                  <a16:creationId xmlns:a16="http://schemas.microsoft.com/office/drawing/2014/main" id="{C06CBFFC-D057-014F-4D68-CC8FA7C15821}"/>
                </a:ext>
              </a:extLst>
            </p:cNvPr>
            <p:cNvSpPr/>
            <p:nvPr/>
          </p:nvSpPr>
          <p:spPr>
            <a:xfrm>
              <a:off x="4986269" y="10260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0" name="타원 219">
              <a:extLst>
                <a:ext uri="{FF2B5EF4-FFF2-40B4-BE49-F238E27FC236}">
                  <a16:creationId xmlns:a16="http://schemas.microsoft.com/office/drawing/2014/main" id="{913D951C-B63C-E84F-A9CB-124C6E13FC04}"/>
                </a:ext>
              </a:extLst>
            </p:cNvPr>
            <p:cNvSpPr/>
            <p:nvPr/>
          </p:nvSpPr>
          <p:spPr>
            <a:xfrm>
              <a:off x="5034170" y="1248878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1" name="타원 220">
              <a:extLst>
                <a:ext uri="{FF2B5EF4-FFF2-40B4-BE49-F238E27FC236}">
                  <a16:creationId xmlns:a16="http://schemas.microsoft.com/office/drawing/2014/main" id="{09D0EE52-5260-E36F-BD27-96B0283D1003}"/>
                </a:ext>
              </a:extLst>
            </p:cNvPr>
            <p:cNvSpPr/>
            <p:nvPr/>
          </p:nvSpPr>
          <p:spPr>
            <a:xfrm>
              <a:off x="4852840" y="9426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2" name="타원 221">
              <a:extLst>
                <a:ext uri="{FF2B5EF4-FFF2-40B4-BE49-F238E27FC236}">
                  <a16:creationId xmlns:a16="http://schemas.microsoft.com/office/drawing/2014/main" id="{85CEA626-8F7C-1990-A169-8882D7A66B95}"/>
                </a:ext>
              </a:extLst>
            </p:cNvPr>
            <p:cNvSpPr/>
            <p:nvPr/>
          </p:nvSpPr>
          <p:spPr>
            <a:xfrm>
              <a:off x="5079889" y="1160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3" name="타원 222">
              <a:extLst>
                <a:ext uri="{FF2B5EF4-FFF2-40B4-BE49-F238E27FC236}">
                  <a16:creationId xmlns:a16="http://schemas.microsoft.com/office/drawing/2014/main" id="{B21C50AA-065B-7E88-465A-62B0F1357CF0}"/>
                </a:ext>
              </a:extLst>
            </p:cNvPr>
            <p:cNvSpPr/>
            <p:nvPr/>
          </p:nvSpPr>
          <p:spPr>
            <a:xfrm>
              <a:off x="4799973" y="105775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4" name="타원 223">
              <a:extLst>
                <a:ext uri="{FF2B5EF4-FFF2-40B4-BE49-F238E27FC236}">
                  <a16:creationId xmlns:a16="http://schemas.microsoft.com/office/drawing/2014/main" id="{C013645C-61B3-C1A6-8A81-EA690943F45E}"/>
                </a:ext>
              </a:extLst>
            </p:cNvPr>
            <p:cNvSpPr/>
            <p:nvPr/>
          </p:nvSpPr>
          <p:spPr>
            <a:xfrm>
              <a:off x="4650677" y="917791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5" name="타원 224">
              <a:extLst>
                <a:ext uri="{FF2B5EF4-FFF2-40B4-BE49-F238E27FC236}">
                  <a16:creationId xmlns:a16="http://schemas.microsoft.com/office/drawing/2014/main" id="{CD13754B-C087-94E0-0383-FE0529106277}"/>
                </a:ext>
              </a:extLst>
            </p:cNvPr>
            <p:cNvSpPr/>
            <p:nvPr/>
          </p:nvSpPr>
          <p:spPr>
            <a:xfrm>
              <a:off x="4660008" y="8431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6" name="타원 225">
              <a:extLst>
                <a:ext uri="{FF2B5EF4-FFF2-40B4-BE49-F238E27FC236}">
                  <a16:creationId xmlns:a16="http://schemas.microsoft.com/office/drawing/2014/main" id="{826532DF-2039-1179-524B-3B69CD8F7234}"/>
                </a:ext>
              </a:extLst>
            </p:cNvPr>
            <p:cNvSpPr/>
            <p:nvPr/>
          </p:nvSpPr>
          <p:spPr>
            <a:xfrm>
              <a:off x="4883948" y="121637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7" name="타원 226">
              <a:extLst>
                <a:ext uri="{FF2B5EF4-FFF2-40B4-BE49-F238E27FC236}">
                  <a16:creationId xmlns:a16="http://schemas.microsoft.com/office/drawing/2014/main" id="{6F936D49-DFA4-BEF3-2F00-7BFAC25062B1}"/>
                </a:ext>
              </a:extLst>
            </p:cNvPr>
            <p:cNvSpPr/>
            <p:nvPr/>
          </p:nvSpPr>
          <p:spPr>
            <a:xfrm>
              <a:off x="4746004" y="117020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8" name="타원 227">
              <a:extLst>
                <a:ext uri="{FF2B5EF4-FFF2-40B4-BE49-F238E27FC236}">
                  <a16:creationId xmlns:a16="http://schemas.microsoft.com/office/drawing/2014/main" id="{C8374C77-A321-A135-C9DA-A5B1D449C8A1}"/>
                </a:ext>
              </a:extLst>
            </p:cNvPr>
            <p:cNvSpPr/>
            <p:nvPr/>
          </p:nvSpPr>
          <p:spPr>
            <a:xfrm>
              <a:off x="5124360" y="13031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9" name="타원 228">
              <a:extLst>
                <a:ext uri="{FF2B5EF4-FFF2-40B4-BE49-F238E27FC236}">
                  <a16:creationId xmlns:a16="http://schemas.microsoft.com/office/drawing/2014/main" id="{65411629-E7F8-5340-A92D-AEDA84274225}"/>
                </a:ext>
              </a:extLst>
            </p:cNvPr>
            <p:cNvSpPr/>
            <p:nvPr/>
          </p:nvSpPr>
          <p:spPr>
            <a:xfrm>
              <a:off x="4725331" y="97377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91129115-0D02-F22F-8288-97EFB1C19C87}"/>
              </a:ext>
            </a:extLst>
          </p:cNvPr>
          <p:cNvSpPr/>
          <p:nvPr/>
        </p:nvSpPr>
        <p:spPr>
          <a:xfrm>
            <a:off x="6110083" y="1613800"/>
            <a:ext cx="1351315" cy="1314750"/>
          </a:xfrm>
          <a:prstGeom prst="rect">
            <a:avLst/>
          </a:prstGeom>
          <a:noFill/>
          <a:ln w="28575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아래쪽 화살표[D] 14">
            <a:extLst>
              <a:ext uri="{FF2B5EF4-FFF2-40B4-BE49-F238E27FC236}">
                <a16:creationId xmlns:a16="http://schemas.microsoft.com/office/drawing/2014/main" id="{E9CCC2BB-34F8-654E-0215-3D167363F167}"/>
              </a:ext>
            </a:extLst>
          </p:cNvPr>
          <p:cNvSpPr/>
          <p:nvPr/>
        </p:nvSpPr>
        <p:spPr>
          <a:xfrm rot="3138398">
            <a:off x="7299564" y="2424391"/>
            <a:ext cx="130389" cy="154728"/>
          </a:xfrm>
          <a:prstGeom prst="downArrow">
            <a:avLst/>
          </a:prstGeom>
          <a:solidFill>
            <a:srgbClr val="E5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아래쪽 화살표[D] 15">
            <a:extLst>
              <a:ext uri="{FF2B5EF4-FFF2-40B4-BE49-F238E27FC236}">
                <a16:creationId xmlns:a16="http://schemas.microsoft.com/office/drawing/2014/main" id="{022AB6F9-06A5-3C9A-5081-7DF5D63F2F10}"/>
              </a:ext>
            </a:extLst>
          </p:cNvPr>
          <p:cNvSpPr/>
          <p:nvPr/>
        </p:nvSpPr>
        <p:spPr>
          <a:xfrm rot="3138398">
            <a:off x="7225482" y="2219226"/>
            <a:ext cx="130389" cy="154728"/>
          </a:xfrm>
          <a:prstGeom prst="downArrow">
            <a:avLst/>
          </a:prstGeom>
          <a:solidFill>
            <a:srgbClr val="E5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아래쪽 화살표[D] 16">
            <a:extLst>
              <a:ext uri="{FF2B5EF4-FFF2-40B4-BE49-F238E27FC236}">
                <a16:creationId xmlns:a16="http://schemas.microsoft.com/office/drawing/2014/main" id="{86048225-0F2C-8D50-000E-52B9F195A2F3}"/>
              </a:ext>
            </a:extLst>
          </p:cNvPr>
          <p:cNvSpPr/>
          <p:nvPr/>
        </p:nvSpPr>
        <p:spPr>
          <a:xfrm rot="3138398">
            <a:off x="7095592" y="2025901"/>
            <a:ext cx="130389" cy="154728"/>
          </a:xfrm>
          <a:prstGeom prst="downArrow">
            <a:avLst/>
          </a:prstGeom>
          <a:solidFill>
            <a:srgbClr val="E5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0F95991-C0C4-70B1-DDC7-DCB669DF412E}"/>
              </a:ext>
            </a:extLst>
          </p:cNvPr>
          <p:cNvSpPr txBox="1"/>
          <p:nvPr/>
        </p:nvSpPr>
        <p:spPr>
          <a:xfrm>
            <a:off x="7185186" y="2675404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FPS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385A6D5-5D60-AA3C-2A8C-05166A40D893}"/>
              </a:ext>
            </a:extLst>
          </p:cNvPr>
          <p:cNvSpPr txBox="1"/>
          <p:nvPr/>
        </p:nvSpPr>
        <p:spPr>
          <a:xfrm>
            <a:off x="5919606" y="15973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Accuracy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D8A3F23-0E33-35EA-A8FB-D3E25C4FB68F}"/>
              </a:ext>
            </a:extLst>
          </p:cNvPr>
          <p:cNvSpPr txBox="1"/>
          <p:nvPr/>
        </p:nvSpPr>
        <p:spPr>
          <a:xfrm>
            <a:off x="1815885" y="2668161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Kernel Idx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5D691487-868B-52A4-4851-24181E772DEE}"/>
              </a:ext>
            </a:extLst>
          </p:cNvPr>
          <p:cNvSpPr txBox="1"/>
          <p:nvPr/>
        </p:nvSpPr>
        <p:spPr>
          <a:xfrm>
            <a:off x="982816" y="1617831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Freq</a:t>
            </a:r>
          </a:p>
        </p:txBody>
      </p:sp>
    </p:spTree>
    <p:extLst>
      <p:ext uri="{BB962C8B-B14F-4D97-AF65-F5344CB8AC3E}">
        <p14:creationId xmlns:p14="http://schemas.microsoft.com/office/powerpoint/2010/main" val="23989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5DEC3-F821-4CE9-C516-282B183A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Evaluation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C096FE-DEAB-DCE7-9F98-0FB96ADCC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881E3B-A696-6923-A490-1A4D30E2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17725"/>
            <a:ext cx="7772400" cy="2089413"/>
          </a:xfrm>
          <a:prstGeom prst="rect">
            <a:avLst/>
          </a:prstGeo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F2ECC13-F23C-DAB5-E08D-27E3A2361F74}"/>
              </a:ext>
            </a:extLst>
          </p:cNvPr>
          <p:cNvSpPr/>
          <p:nvPr/>
        </p:nvSpPr>
        <p:spPr>
          <a:xfrm>
            <a:off x="685800" y="4125775"/>
            <a:ext cx="7772400" cy="547675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defRPr/>
            </a:pP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Lossless</a:t>
            </a:r>
            <a:r>
              <a:rPr kumimoji="1" lang="en-US" altLang="ko-Kore-KR" sz="1600" b="1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49.45% FLOPs reduction / </a:t>
            </a: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Lossy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62.93% FLOPs reduction</a:t>
            </a:r>
            <a:endParaRPr kumimoji="1" lang="ko-Kore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F8751-D33A-23B9-EE0C-C510F583E7B6}"/>
              </a:ext>
            </a:extLst>
          </p:cNvPr>
          <p:cNvSpPr txBox="1"/>
          <p:nvPr/>
        </p:nvSpPr>
        <p:spPr>
          <a:xfrm>
            <a:off x="685800" y="3268412"/>
            <a:ext cx="777240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KR" sz="14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Lossless</a:t>
            </a:r>
            <a:r>
              <a:rPr kumimoji="1" lang="en-US" altLang="ko-Kore-KR" sz="14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Configuration that reaches or exceeds the baseline accuracy metric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14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Lossy</a:t>
            </a:r>
            <a:r>
              <a:rPr kumimoji="1" lang="en-US" altLang="ko-Kore-KR" sz="14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Configuration that shows 1% lower accuracy metric at </a:t>
            </a:r>
            <a:r>
              <a:rPr kumimoji="1" lang="en-US" altLang="ko-Kore-KR" sz="1400" i="1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maximum</a:t>
            </a:r>
            <a:endParaRPr kumimoji="1" lang="ko-Kore-KR" altLang="en-US" sz="1400" i="1" dirty="0">
              <a:solidFill>
                <a:srgbClr val="59595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906B6-AEB9-026A-83F0-28E83DC4B079}"/>
              </a:ext>
            </a:extLst>
          </p:cNvPr>
          <p:cNvSpPr txBox="1"/>
          <p:nvPr/>
        </p:nvSpPr>
        <p:spPr>
          <a:xfrm>
            <a:off x="2237590" y="706409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 err="1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Spconv</a:t>
            </a:r>
            <a:endParaRPr kumimoji="1" lang="ko-Kore-KR" altLang="en-US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7D3190D-CEFC-59E1-8AC9-5B984905DB7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731981" y="1006491"/>
            <a:ext cx="886483" cy="657494"/>
          </a:xfrm>
          <a:prstGeom prst="straightConnector1">
            <a:avLst/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8E5F67-055D-308E-1D9C-5E64E6511EDB}"/>
              </a:ext>
            </a:extLst>
          </p:cNvPr>
          <p:cNvSpPr txBox="1"/>
          <p:nvPr/>
        </p:nvSpPr>
        <p:spPr>
          <a:xfrm>
            <a:off x="669552" y="3078109"/>
            <a:ext cx="15552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 err="1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MinkowskiEngine</a:t>
            </a:r>
            <a:endParaRPr kumimoji="1" lang="ko-Kore-KR" altLang="en-US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BC368FA-9018-4106-208A-41699E49CD3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447169" y="2840019"/>
            <a:ext cx="112690" cy="238090"/>
          </a:xfrm>
          <a:prstGeom prst="straightConnector1">
            <a:avLst/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99D8AC-4BCD-C041-86F2-1E4BDC3EEFF2}"/>
              </a:ext>
            </a:extLst>
          </p:cNvPr>
          <p:cNvSpPr txBox="1"/>
          <p:nvPr/>
        </p:nvSpPr>
        <p:spPr>
          <a:xfrm>
            <a:off x="2598886" y="3078109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 err="1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TorchSparse</a:t>
            </a:r>
            <a:endParaRPr kumimoji="1" lang="ko-Kore-KR" altLang="en-US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F8756D9-8ADB-A23C-BD5C-CD686B8D1213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1850315" y="2775473"/>
            <a:ext cx="748571" cy="452677"/>
          </a:xfrm>
          <a:prstGeom prst="straightConnector1">
            <a:avLst/>
          </a:prstGeom>
          <a:ln w="1270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1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5DEC3-F821-4CE9-C516-282B183A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Evaluation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C096FE-DEAB-DCE7-9F98-0FB96ADCC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F2ECC13-F23C-DAB5-E08D-27E3A2361F74}"/>
              </a:ext>
            </a:extLst>
          </p:cNvPr>
          <p:cNvSpPr/>
          <p:nvPr/>
        </p:nvSpPr>
        <p:spPr>
          <a:xfrm>
            <a:off x="212131" y="3953675"/>
            <a:ext cx="8741343" cy="547675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defRPr/>
            </a:pP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Lossless</a:t>
            </a:r>
            <a:r>
              <a:rPr kumimoji="1" lang="en-US" altLang="ko-Kore-KR" sz="1600" b="1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1.60x speedup / </a:t>
            </a: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Lossy</a:t>
            </a:r>
            <a:r>
              <a:rPr kumimoji="1" lang="en-US" altLang="ko-Kore-KR" sz="1600" b="1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1.97x speedup</a:t>
            </a:r>
            <a:endParaRPr kumimoji="1" lang="ko-Kore-KR" altLang="en-US" sz="160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33EA3E-3361-9A65-88C5-3EAE4B08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31" y="1390658"/>
            <a:ext cx="4315486" cy="20295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DA109D3-232E-79DF-4E17-9D64F2A28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988" y="1390658"/>
            <a:ext cx="4315486" cy="2010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E8A98-7C4A-7516-2AEC-9FF50720A2E8}"/>
              </a:ext>
            </a:extLst>
          </p:cNvPr>
          <p:cNvSpPr txBox="1"/>
          <p:nvPr/>
        </p:nvSpPr>
        <p:spPr>
          <a:xfrm>
            <a:off x="311701" y="3803633"/>
            <a:ext cx="1230852" cy="2088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kumimoji="1" lang="en-US" altLang="ko-Kore-KR" dirty="0">
                <a:solidFill>
                  <a:srgbClr val="595959"/>
                </a:solidFill>
              </a:rPr>
              <a:t>NVIDIA GV100</a:t>
            </a:r>
            <a:endParaRPr kumimoji="1" lang="ko-Kore-KR" alt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09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5DEC3-F821-4CE9-C516-282B183A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Evaluation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C096FE-DEAB-DCE7-9F98-0FB96ADCC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F2ECC13-F23C-DAB5-E08D-27E3A2361F74}"/>
              </a:ext>
            </a:extLst>
          </p:cNvPr>
          <p:cNvSpPr/>
          <p:nvPr/>
        </p:nvSpPr>
        <p:spPr>
          <a:xfrm>
            <a:off x="685800" y="3629321"/>
            <a:ext cx="7772400" cy="872030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/>
          <a:lstStyle/>
          <a:p>
            <a:pPr algn="ctr" defTabSz="914400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Lossless</a:t>
            </a:r>
            <a:r>
              <a:rPr kumimoji="1" lang="en-US" altLang="ko-Kore-KR" sz="1600" b="1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1.74x energy efficiency improvement</a:t>
            </a:r>
            <a:b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kumimoji="1" lang="en-US" altLang="ko-Kore-KR" sz="1600" b="1" kern="0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Lossy</a:t>
            </a:r>
            <a:r>
              <a:rPr kumimoji="1" lang="en-US" altLang="ko-Kore-KR" sz="1600" b="1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1" lang="en-US" altLang="ko-Kore-KR" sz="1600" kern="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2.22x energy efficiency improvement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BA7C37-B94C-6EEB-D50D-38B7557C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189" y="1326736"/>
            <a:ext cx="5071621" cy="2122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BC2D9-1BDD-2312-BBC9-785B61A4C4E5}"/>
              </a:ext>
            </a:extLst>
          </p:cNvPr>
          <p:cNvSpPr txBox="1"/>
          <p:nvPr/>
        </p:nvSpPr>
        <p:spPr>
          <a:xfrm>
            <a:off x="805337" y="3524921"/>
            <a:ext cx="1230852" cy="2088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kumimoji="1" lang="en-US" altLang="ko-Kore-KR" dirty="0">
                <a:solidFill>
                  <a:srgbClr val="595959"/>
                </a:solidFill>
              </a:rPr>
              <a:t>NVIDIA GV100</a:t>
            </a:r>
            <a:endParaRPr kumimoji="1" lang="ko-Kore-KR" alt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4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4E11FF-C45E-2AB8-47A7-230768DF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Summary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62E513-A4DD-EC9E-3D5C-9757DD41A6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8C9CF8F4-1229-3CB2-3D01-6F49F8ABF60C}"/>
              </a:ext>
            </a:extLst>
          </p:cNvPr>
          <p:cNvSpPr/>
          <p:nvPr/>
        </p:nvSpPr>
        <p:spPr>
          <a:xfrm>
            <a:off x="501532" y="1375732"/>
            <a:ext cx="8140935" cy="827536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Sparse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3D convolution is one of the key operations in processing 3D point cloud NNs</a:t>
            </a:r>
            <a:endParaRPr kumimoji="1" lang="ko-Kore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99748FE-BA88-88B4-0602-05D1E8F8D1FC}"/>
              </a:ext>
            </a:extLst>
          </p:cNvPr>
          <p:cNvSpPr/>
          <p:nvPr/>
        </p:nvSpPr>
        <p:spPr>
          <a:xfrm>
            <a:off x="501532" y="2307951"/>
            <a:ext cx="8140935" cy="827536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Exploiting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the sparse nature of 3D point cloud, we observe that particular </a:t>
            </a:r>
            <a:r>
              <a:rPr kumimoji="1" lang="en-US" altLang="ko-Kore-KR" sz="1600" b="1" i="1" u="none" strike="noStrike" kern="0" cap="none" spc="0" normalizeH="0" noProof="0" dirty="0">
                <a:ln>
                  <a:noFill/>
                </a:ln>
                <a:solidFill>
                  <a:srgbClr val="4A919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groups of neighborhood voxels more frequently contribute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to the output features</a:t>
            </a:r>
            <a:endParaRPr kumimoji="1" lang="ko-Kore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3B56E66D-69B2-EFAF-799E-93E8197EC78D}"/>
              </a:ext>
            </a:extLst>
          </p:cNvPr>
          <p:cNvSpPr/>
          <p:nvPr/>
        </p:nvSpPr>
        <p:spPr>
          <a:xfrm>
            <a:off x="501532" y="3240170"/>
            <a:ext cx="8140935" cy="827536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Based on the analysis,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we propose </a:t>
            </a:r>
            <a:r>
              <a:rPr kumimoji="1" lang="en-US" altLang="ko-Kore-KR" sz="1600" b="1" i="1" u="none" strike="noStrike" kern="0" cap="none" spc="0" normalizeH="0" noProof="0" dirty="0">
                <a:ln>
                  <a:noFill/>
                </a:ln>
                <a:solidFill>
                  <a:srgbClr val="4A919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spatial point distribution-aware weight pruning technique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that achieves substantial improvement in </a:t>
            </a:r>
            <a:r>
              <a:rPr kumimoji="1" lang="en-US" altLang="ko-Kore-KR" sz="1600" b="1" i="1" u="none" strike="noStrike" kern="0" cap="none" spc="0" normalizeH="0" noProof="0" dirty="0">
                <a:ln>
                  <a:noFill/>
                </a:ln>
                <a:solidFill>
                  <a:srgbClr val="4A919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speedup</a:t>
            </a:r>
            <a:r>
              <a:rPr kumimoji="1" lang="en-US" altLang="ko-Kore-KR" sz="1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and </a:t>
            </a:r>
            <a:r>
              <a:rPr kumimoji="1" lang="en-US" altLang="ko-Kore-KR" sz="1600" b="1" i="1" u="none" strike="noStrike" kern="0" cap="none" spc="0" normalizeH="0" noProof="0" dirty="0">
                <a:ln>
                  <a:noFill/>
                </a:ln>
                <a:solidFill>
                  <a:srgbClr val="4A919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energy consumption</a:t>
            </a:r>
            <a:r>
              <a:rPr kumimoji="1" lang="en-US" altLang="ko-Kore-KR" sz="1600" b="1" i="1" u="none" strike="noStrike" kern="0" cap="none" spc="0" normalizeH="0" baseline="0" noProof="0" dirty="0">
                <a:ln>
                  <a:noFill/>
                </a:ln>
                <a:solidFill>
                  <a:srgbClr val="4A919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  <a:sym typeface="Arial"/>
              </a:rPr>
              <a:t> </a:t>
            </a:r>
            <a:endParaRPr kumimoji="1" lang="ko-Kore-KR" altLang="en-US" sz="1600" b="1" i="1" u="none" strike="noStrike" kern="0" cap="none" spc="0" normalizeH="0" baseline="0" noProof="0" dirty="0">
              <a:ln>
                <a:noFill/>
              </a:ln>
              <a:solidFill>
                <a:srgbClr val="4A919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11CCD-3ED1-1858-62BA-CC73DBD692C7}"/>
              </a:ext>
            </a:extLst>
          </p:cNvPr>
          <p:cNvSpPr txBox="1"/>
          <p:nvPr/>
        </p:nvSpPr>
        <p:spPr>
          <a:xfrm>
            <a:off x="501532" y="4298108"/>
            <a:ext cx="8126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ore-KR" sz="1400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 code available </a:t>
            </a:r>
            <a:r>
              <a:rPr lang="en" altLang="ko-Kore-KR" sz="14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</a:t>
            </a:r>
            <a:r>
              <a:rPr lang="en" altLang="ko-Kore-KR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https://github.com/SNU-ARC/NotAllNeighborsMatter.git</a:t>
            </a:r>
            <a:r>
              <a:rPr lang="en" altLang="ko-Kore-KR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" altLang="ko-Kore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uiExpand="1" build="allAtOnce" animBg="1"/>
      <p:bldP spid="6" grpId="0" animBg="1"/>
      <p:bldP spid="6" grpId="1" uiExpand="1" build="allAtOnce" animBg="1"/>
      <p:bldP spid="7" grpId="0" animBg="1"/>
      <p:bldP spid="7" grpId="1" uiExpand="1" build="allAtOnce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1AE5F5-E063-8F3C-2373-A2A34EF7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3D Point Cloud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3805AF-FB25-1719-DF99-37AF0C4E22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67FB398-D38F-91C1-6EF4-BBE6D7A3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236" y="2255438"/>
            <a:ext cx="1703166" cy="18579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3651151-BE74-2E45-7B6A-BB6E83D79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61" y="2564865"/>
            <a:ext cx="1848568" cy="1856302"/>
          </a:xfrm>
          <a:prstGeom prst="rect">
            <a:avLst/>
          </a:prstGeom>
        </p:spPr>
      </p:pic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525844D1-086C-724F-869E-DD8D130BF230}"/>
              </a:ext>
            </a:extLst>
          </p:cNvPr>
          <p:cNvSpPr>
            <a:spLocks noChangeAspect="1"/>
          </p:cNvSpPr>
          <p:nvPr/>
        </p:nvSpPr>
        <p:spPr>
          <a:xfrm>
            <a:off x="4484319" y="3322127"/>
            <a:ext cx="405351" cy="375637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B2277-6BA5-85BC-E91F-6D60C7007395}"/>
              </a:ext>
            </a:extLst>
          </p:cNvPr>
          <p:cNvSpPr txBox="1"/>
          <p:nvPr/>
        </p:nvSpPr>
        <p:spPr>
          <a:xfrm>
            <a:off x="107033" y="4555917"/>
            <a:ext cx="852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ore-KR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Figures from </a:t>
            </a:r>
            <a:r>
              <a:rPr lang="en" altLang="ko-Kore-KR" sz="800" b="0" i="0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Naseer, </a:t>
            </a:r>
            <a:r>
              <a:rPr lang="en" altLang="ko-Kore-KR" sz="800" b="0" i="0" dirty="0" err="1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Muzammal</a:t>
            </a:r>
            <a:r>
              <a:rPr lang="en" altLang="ko-Kore-KR" sz="800" b="0" i="0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 “Indoor Scene Understanding in 2.5/3D for Autonomous Agents: A Survey.” </a:t>
            </a:r>
            <a:r>
              <a:rPr lang="en" altLang="ko-Kore-KR" sz="800" b="0" i="1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IEEE Access</a:t>
            </a:r>
            <a:r>
              <a:rPr lang="en" altLang="ko-Kore-KR" sz="800" b="0" i="0" dirty="0">
                <a:solidFill>
                  <a:srgbClr val="59595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7 (2018): 1859-1887.</a:t>
            </a:r>
            <a:endParaRPr kumimoji="0" lang="en-US" altLang="ko-Kore-KR" sz="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8F509511-0C8D-3296-2E7B-2510F385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832299" cy="341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Voxelization is used to extract useful information from 3D point cloud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Partitioning the 3D space into </a:t>
            </a:r>
            <a:r>
              <a:rPr lang="en-US" altLang="ko-KR" sz="1200" b="1" i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structured grid of voxels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ko-KR" sz="1200" b="1" i="1" dirty="0">
              <a:solidFill>
                <a:srgbClr val="4A919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3D point cloud neural networks often utilize </a:t>
            </a:r>
            <a:r>
              <a:rPr lang="en-US" altLang="ko-KR" sz="1600" b="1" i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Sparse 3D Convolution layer</a:t>
            </a:r>
            <a:r>
              <a:rPr lang="en-US" altLang="ko-K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process voxels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Skip operations on empty voxels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ore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50B3F8A-3555-01DC-87BD-9405C7A9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242" y="2559792"/>
            <a:ext cx="1680659" cy="1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83644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altLang="ko-Kore-KR" sz="3200" dirty="0"/>
              <a:t>Not All Neighbors Matter: Point Distribution-Aware Pruning for 3D Point Cloud</a:t>
            </a:r>
            <a:endParaRPr sz="3200" dirty="0"/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49B64A21-0000-7746-B841-32EAFA3DBDDB}"/>
              </a:ext>
            </a:extLst>
          </p:cNvPr>
          <p:cNvGraphicFramePr>
            <a:graphicFrameLocks noGrp="1"/>
          </p:cNvGraphicFramePr>
          <p:nvPr/>
        </p:nvGraphicFramePr>
        <p:xfrm>
          <a:off x="1826197" y="2858780"/>
          <a:ext cx="5491605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535">
                  <a:extLst>
                    <a:ext uri="{9D8B030D-6E8A-4147-A177-3AD203B41FA5}">
                      <a16:colId xmlns:a16="http://schemas.microsoft.com/office/drawing/2014/main" val="1646275633"/>
                    </a:ext>
                  </a:extLst>
                </a:gridCol>
                <a:gridCol w="1830535">
                  <a:extLst>
                    <a:ext uri="{9D8B030D-6E8A-4147-A177-3AD203B41FA5}">
                      <a16:colId xmlns:a16="http://schemas.microsoft.com/office/drawing/2014/main" val="3709594899"/>
                    </a:ext>
                  </a:extLst>
                </a:gridCol>
                <a:gridCol w="1830535">
                  <a:extLst>
                    <a:ext uri="{9D8B030D-6E8A-4147-A177-3AD203B41FA5}">
                      <a16:colId xmlns:a16="http://schemas.microsoft.com/office/drawing/2014/main" val="3948139281"/>
                    </a:ext>
                  </a:extLst>
                </a:gridCol>
              </a:tblGrid>
              <a:tr h="31560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dirty="0">
                          <a:solidFill>
                            <a:srgbClr val="E5407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Yejin Lee </a:t>
                      </a:r>
                      <a:endParaRPr lang="ko-Kore-KR" altLang="en-US" sz="1500" b="1" dirty="0">
                        <a:solidFill>
                          <a:srgbClr val="E54073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Donghyun</a:t>
                      </a:r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Lee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JungUk</a:t>
                      </a:r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Hong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3527552377"/>
                  </a:ext>
                </a:extLst>
              </a:tr>
              <a:tr h="254757"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200" b="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Seoul National University</a:t>
                      </a:r>
                      <a:endParaRPr lang="ko-Kore-KR" altLang="en-US" sz="1200" b="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  <a:sym typeface="Arial"/>
                        </a:rPr>
                        <a:t>Seoul National University</a:t>
                      </a:r>
                      <a:endParaRPr kumimoji="0" lang="ko-Kore-KR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2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Yonsei University</a:t>
                      </a:r>
                      <a:endParaRPr lang="ko-Kore-KR" altLang="en-US" sz="12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/>
                </a:tc>
                <a:extLst>
                  <a:ext uri="{0D108BD9-81ED-4DB2-BD59-A6C34878D82A}">
                    <a16:rowId xmlns:a16="http://schemas.microsoft.com/office/drawing/2014/main" val="1337546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-US" altLang="ko-Kore-KR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yejinlee@snu.ac.kr</a:t>
                      </a:r>
                      <a:endParaRPr lang="ko-Kore-KR" alt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0000" marR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  </a:t>
                      </a:r>
                      <a:r>
                        <a:rPr lang="en-US" altLang="ko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eudh1206@snu.ac.kr </a:t>
                      </a:r>
                    </a:p>
                  </a:txBody>
                  <a:tcPr marL="90000" marR="0"/>
                </a:tc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junguk1616@gmail.com </a:t>
                      </a:r>
                    </a:p>
                  </a:txBody>
                  <a:tcPr marL="90000" marR="0"/>
                </a:tc>
                <a:extLst>
                  <a:ext uri="{0D108BD9-81ED-4DB2-BD59-A6C34878D82A}">
                    <a16:rowId xmlns:a16="http://schemas.microsoft.com/office/drawing/2014/main" val="2990842271"/>
                  </a:ext>
                </a:extLst>
              </a:tr>
            </a:tbl>
          </a:graphicData>
        </a:graphic>
      </p:graphicFrame>
      <p:pic>
        <p:nvPicPr>
          <p:cNvPr id="10" name="그래픽 9" descr="봉투 단색으로 채워진">
            <a:extLst>
              <a:ext uri="{FF2B5EF4-FFF2-40B4-BE49-F238E27FC236}">
                <a16:creationId xmlns:a16="http://schemas.microsoft.com/office/drawing/2014/main" id="{ABE9A0A9-7071-5340-ACB1-373EC56A8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5536" y="3469158"/>
            <a:ext cx="266371" cy="266371"/>
          </a:xfrm>
          <a:prstGeom prst="rect">
            <a:avLst/>
          </a:prstGeom>
        </p:spPr>
      </p:pic>
      <p:pic>
        <p:nvPicPr>
          <p:cNvPr id="5" name="그래픽 4" descr="봉투 단색으로 채워진">
            <a:extLst>
              <a:ext uri="{FF2B5EF4-FFF2-40B4-BE49-F238E27FC236}">
                <a16:creationId xmlns:a16="http://schemas.microsoft.com/office/drawing/2014/main" id="{296FE0B5-4AE9-D94F-BE49-80EE22F6E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8843" y="4437832"/>
            <a:ext cx="266371" cy="266371"/>
          </a:xfrm>
          <a:prstGeom prst="rect">
            <a:avLst/>
          </a:prstGeom>
        </p:spPr>
      </p:pic>
      <p:pic>
        <p:nvPicPr>
          <p:cNvPr id="6" name="그래픽 5" descr="봉투 단색으로 채워진">
            <a:extLst>
              <a:ext uri="{FF2B5EF4-FFF2-40B4-BE49-F238E27FC236}">
                <a16:creationId xmlns:a16="http://schemas.microsoft.com/office/drawing/2014/main" id="{DBED935E-DB9D-1E46-8290-8A08FBE1B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485" y="3469158"/>
            <a:ext cx="266371" cy="26637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29A528D-BDB3-53B7-B14D-E4E11F570517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830580"/>
          <a:ext cx="36576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053191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74360948"/>
                    </a:ext>
                  </a:extLst>
                </a:gridCol>
              </a:tblGrid>
              <a:tr h="22043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Jae W. Lee</a:t>
                      </a:r>
                      <a:endParaRPr lang="ko-Kore-KR" altLang="en-US" sz="150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altLang="ko-Kore-KR" sz="15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Hongil</a:t>
                      </a:r>
                      <a:r>
                        <a:rPr lang="en" altLang="ko-Kore-KR" sz="15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Yoon</a:t>
                      </a:r>
                      <a:endParaRPr lang="ko-Kore-KR" altLang="en-US" sz="15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896687"/>
                  </a:ext>
                </a:extLst>
              </a:tr>
              <a:tr h="220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  <a:sym typeface="Arial"/>
                        </a:rPr>
                        <a:t>Seoul National University</a:t>
                      </a:r>
                      <a:endParaRPr kumimoji="0" lang="ko-Kore-KR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ore-KR" sz="12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Google</a:t>
                      </a:r>
                      <a:endParaRPr lang="ko-Kore-KR" altLang="en-US" sz="12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909128"/>
                  </a:ext>
                </a:extLst>
              </a:tr>
              <a:tr h="220437"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</a:t>
                      </a:r>
                      <a:r>
                        <a:rPr lang="en" altLang="ko-Kore-KR" sz="11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jaewlee@snu.ac.kr</a:t>
                      </a:r>
                      <a:r>
                        <a:rPr lang="en" altLang="ko-Kore-KR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r>
                        <a:rPr lang="en" altLang="ko-Kore-KR" sz="1100" dirty="0" err="1">
                          <a:solidFill>
                            <a:srgbClr val="595959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hongilyoon@google.com</a:t>
                      </a:r>
                      <a:endParaRPr lang="en" altLang="ko-Kore-KR" sz="1100" dirty="0">
                        <a:solidFill>
                          <a:srgbClr val="595959"/>
                        </a:solidFill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92577"/>
                  </a:ext>
                </a:extLst>
              </a:tr>
            </a:tbl>
          </a:graphicData>
        </a:graphic>
      </p:graphicFrame>
      <p:pic>
        <p:nvPicPr>
          <p:cNvPr id="14" name="그래픽 13" descr="봉투 단색으로 채워진">
            <a:extLst>
              <a:ext uri="{FF2B5EF4-FFF2-40B4-BE49-F238E27FC236}">
                <a16:creationId xmlns:a16="http://schemas.microsoft.com/office/drawing/2014/main" id="{E24D130E-E505-47E7-29A3-6DD6ED76C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2622" y="4437832"/>
            <a:ext cx="266371" cy="266371"/>
          </a:xfrm>
          <a:prstGeom prst="rect">
            <a:avLst/>
          </a:prstGeom>
        </p:spPr>
      </p:pic>
      <p:pic>
        <p:nvPicPr>
          <p:cNvPr id="15" name="그래픽 14" descr="봉투 단색으로 채워진">
            <a:extLst>
              <a:ext uri="{FF2B5EF4-FFF2-40B4-BE49-F238E27FC236}">
                <a16:creationId xmlns:a16="http://schemas.microsoft.com/office/drawing/2014/main" id="{DC3824DC-6B38-C3D2-C4D7-87A322D78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04" y="3469158"/>
            <a:ext cx="266371" cy="2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1DAB4-7DD0-FF9B-0E87-A54650F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Sparse 3D Convolution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1152475"/>
                <a:ext cx="8611583" cy="34164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kumimoji="1" lang="ko-KR" altLang="en-US" dirty="0"/>
                  <a:t>       </a:t>
                </a:r>
                <a:r>
                  <a:rPr kumimoji="1" lang="en-US" altLang="ko-Kore-KR" sz="1600" dirty="0"/>
                  <a:t>Given input point cloud </a:t>
                </a:r>
                <a14:m>
                  <m:oMath xmlns:m="http://schemas.openxmlformats.org/officeDocument/2006/math"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ko-Kore-KR" sz="1600" dirty="0"/>
                  <a:t> where a </a:t>
                </a:r>
                <a:r>
                  <a:rPr kumimoji="1" lang="en-US" altLang="ko-KR" sz="1600" dirty="0"/>
                  <a:t>point </a:t>
                </a:r>
                <a14:m>
                  <m:oMath xmlns:m="http://schemas.openxmlformats.org/officeDocument/2006/math">
                    <m:r>
                      <a:rPr kumimoji="1"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ko-Kore-KR" sz="1600" dirty="0"/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 and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,</a:t>
                </a:r>
              </a:p>
              <a:p>
                <a:pPr marL="114300" indent="0">
                  <a:buNone/>
                </a:pPr>
                <a:r>
                  <a:rPr kumimoji="1" lang="en-US" altLang="ko-Kore-KR" sz="1600" dirty="0"/>
                  <a:t> </a:t>
                </a:r>
                <a:r>
                  <a:rPr kumimoji="1" lang="en-US" altLang="ko-KR" sz="1600" dirty="0"/>
                  <a:t>compute </a:t>
                </a:r>
                <a:r>
                  <a:rPr kumimoji="1" lang="en-US" altLang="ko-Kore-KR" sz="1600" dirty="0"/>
                  <a:t>output point cloud </a:t>
                </a:r>
                <a14:m>
                  <m:oMath xmlns:m="http://schemas.openxmlformats.org/officeDocument/2006/math">
                    <m:r>
                      <a:rPr kumimoji="1" lang="en-US" altLang="ko-KR" sz="1600" i="1" kern="120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kumimoji="1" lang="en-US" altLang="ko-Kore-KR" sz="1600" dirty="0"/>
                  <a:t> where a point </a:t>
                </a:r>
                <a14:m>
                  <m:oMath xmlns:m="http://schemas.openxmlformats.org/officeDocument/2006/math">
                    <m:r>
                      <a:rPr kumimoji="1"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ko-Kore-KR" sz="1600" dirty="0"/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 and</a:t>
                </a:r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 smtClean="0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kumimoji="1" lang="ko-Kore-KR" altLang="en-US" sz="1600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1152475"/>
                <a:ext cx="8611583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EF5031-1C8B-0DBC-F417-BE015646E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" name="그래픽 5" descr="오른쪽을 가리키는 검지  윤곽선">
            <a:extLst>
              <a:ext uri="{FF2B5EF4-FFF2-40B4-BE49-F238E27FC236}">
                <a16:creationId xmlns:a16="http://schemas.microsoft.com/office/drawing/2014/main" id="{219376A9-B3D9-804C-49A5-EF41C7C66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80" y="1196438"/>
            <a:ext cx="403865" cy="403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텍스트 개체 틀 2">
                <a:extLst>
                  <a:ext uri="{FF2B5EF4-FFF2-40B4-BE49-F238E27FC236}">
                    <a16:creationId xmlns:a16="http://schemas.microsoft.com/office/drawing/2014/main" id="{74FEEEE7-D890-BDA7-EABF-B21955E86B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617043"/>
                <a:ext cx="8520600" cy="991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La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1143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Lat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∈</m:t>
                          </m:r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=0..</m:t>
                              </m:r>
                              <m:sSup>
                                <m:sSup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−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</m:t>
                      </m:r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𝑤h𝑒𝑟𝑒</m:t>
                      </m:r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 </m:t>
                      </m:r>
                      <m:sSub>
                        <m:sSubPr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∈</m:t>
                      </m:r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𝑌</m:t>
                      </m:r>
                      <m:r>
                        <a:rPr kumimoji="1" lang="en-US" altLang="ko-Kore-KR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𝑘</m:t>
                          </m:r>
                        </m:e>
                      </m:d>
                      <m:r>
                        <a:rPr kumimoji="1" lang="en-US" altLang="ko-Kore-K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ko-Kore-K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eqArrPr>
                            <m:e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1,  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𝑖𝑓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𝑠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+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𝑜𝑓𝑓𝑠𝑒𝑡𝑠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  <m:e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0,  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𝑜𝑡h𝑒𝑟𝑤𝑖𝑠𝑒</m:t>
                              </m:r>
                              <m:r>
                                <a:rPr kumimoji="1" lang="en-US" altLang="ko-Kore-K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ko-Kore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8" name="텍스트 개체 틀 2">
                <a:extLst>
                  <a:ext uri="{FF2B5EF4-FFF2-40B4-BE49-F238E27FC236}">
                    <a16:creationId xmlns:a16="http://schemas.microsoft.com/office/drawing/2014/main" id="{74FEEEE7-D890-BDA7-EABF-B21955E8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617043"/>
                <a:ext cx="8520600" cy="991489"/>
              </a:xfrm>
              <a:prstGeom prst="rect">
                <a:avLst/>
              </a:prstGeom>
              <a:blipFill>
                <a:blip r:embed="rId6"/>
                <a:stretch>
                  <a:fillRect l="-446" t="-126250" b="-19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3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1DAB4-7DD0-FF9B-0E87-A54650F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Sparse 3D Convolution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kumimoji="1" lang="ko-KR" altLang="en-US" dirty="0"/>
                  <a:t>       </a:t>
                </a:r>
                <a:r>
                  <a:rPr kumimoji="1" lang="en-US" altLang="ko-Kore-KR" sz="1600" dirty="0"/>
                  <a:t>Given input point cloud </a:t>
                </a:r>
                <a14:m>
                  <m:oMath xmlns:m="http://schemas.openxmlformats.org/officeDocument/2006/math">
                    <m:r>
                      <a:rPr kumimoji="1" lang="en-US" altLang="ko-Kore-KR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ko-Kore-KR" sz="1600" dirty="0"/>
                  <a:t> where a </a:t>
                </a:r>
                <a:r>
                  <a:rPr kumimoji="1" lang="en-US" altLang="ko-KR" sz="1600" dirty="0"/>
                  <a:t>point </a:t>
                </a:r>
                <a14:m>
                  <m:oMath xmlns:m="http://schemas.openxmlformats.org/officeDocument/2006/math">
                    <m:r>
                      <a:rPr kumimoji="1" lang="en-US" altLang="ko-KR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ko-Kore-KR" sz="1600" dirty="0"/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 and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,  </a:t>
                </a:r>
                <a:r>
                  <a:rPr kumimoji="1" lang="en-US" altLang="ko-KR" sz="1600" dirty="0"/>
                  <a:t>compute </a:t>
                </a:r>
                <a:r>
                  <a:rPr kumimoji="1" lang="en-US" altLang="ko-Kore-KR" sz="1600" dirty="0"/>
                  <a:t>output point cloud </a:t>
                </a:r>
                <a14:m>
                  <m:oMath xmlns:m="http://schemas.openxmlformats.org/officeDocument/2006/math">
                    <m:r>
                      <a:rPr kumimoji="1" lang="en-US" altLang="ko-KR" sz="1600" i="1" kern="120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kumimoji="1" lang="en-US" altLang="ko-Kore-KR" sz="1600" dirty="0"/>
                  <a:t> where a point </a:t>
                </a:r>
                <a14:m>
                  <m:oMath xmlns:m="http://schemas.openxmlformats.org/officeDocument/2006/math">
                    <m:r>
                      <a:rPr kumimoji="1" lang="en-US" altLang="ko-KR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ko-Kore-KR" sz="1600" dirty="0"/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1" lang="en-US" altLang="ko-Kore-KR" sz="1600" dirty="0"/>
                  <a:t> and</a:t>
                </a:r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kumimoji="1" lang="ko-Kore-KR" altLang="en-US" sz="1600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EF5031-1C8B-0DBC-F417-BE015646E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텍스트 개체 틀 2">
                <a:extLst>
                  <a:ext uri="{FF2B5EF4-FFF2-40B4-BE49-F238E27FC236}">
                    <a16:creationId xmlns:a16="http://schemas.microsoft.com/office/drawing/2014/main" id="{74FEEEE7-D890-BDA7-EABF-B21955E86B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4116681"/>
                <a:ext cx="8520600" cy="991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La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1143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Lat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∈</m:t>
                          </m:r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=0..</m:t>
                              </m:r>
                              <m:sSup>
                                <m:sSup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−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𝑤h𝑒𝑟𝑒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 </m:t>
                      </m:r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∈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𝑌</m:t>
                      </m:r>
                      <m:r>
                        <a:rPr kumimoji="1" lang="en-US" altLang="ko-Kore-KR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𝑘</m:t>
                          </m:r>
                        </m:e>
                      </m:d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eqArrPr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1,  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𝑖𝑓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+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𝑜𝑓𝑓𝑠𝑒𝑡𝑠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0,  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𝑜𝑡h𝑒𝑟𝑤𝑖𝑠𝑒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ko-Kore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sym typeface="Lato"/>
                </a:endParaRPr>
              </a:p>
            </p:txBody>
          </p:sp>
        </mc:Choice>
        <mc:Fallback xmlns="">
          <p:sp>
            <p:nvSpPr>
              <p:cNvPr id="8" name="텍스트 개체 틀 2">
                <a:extLst>
                  <a:ext uri="{FF2B5EF4-FFF2-40B4-BE49-F238E27FC236}">
                    <a16:creationId xmlns:a16="http://schemas.microsoft.com/office/drawing/2014/main" id="{74FEEEE7-D890-BDA7-EABF-B21955E8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4116681"/>
                <a:ext cx="8520600" cy="991489"/>
              </a:xfrm>
              <a:prstGeom prst="rect">
                <a:avLst/>
              </a:prstGeom>
              <a:blipFill>
                <a:blip r:embed="rId4"/>
                <a:stretch>
                  <a:fillRect t="-94937" b="-125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6C302-051F-20A4-233C-B6D706AD750F}"/>
                  </a:ext>
                </a:extLst>
              </p:cNvPr>
              <p:cNvSpPr txBox="1"/>
              <p:nvPr/>
            </p:nvSpPr>
            <p:spPr>
              <a:xfrm>
                <a:off x="604561" y="2006019"/>
                <a:ext cx="15221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Input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Point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Cl</a:t>
                </a: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oud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𝑋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6C302-051F-20A4-233C-B6D706AD7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1" y="2006019"/>
                <a:ext cx="1522148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34E0A4-D27E-89B5-9981-24FCFF5C9F2D}"/>
                  </a:ext>
                </a:extLst>
              </p:cNvPr>
              <p:cNvSpPr txBox="1"/>
              <p:nvPr/>
            </p:nvSpPr>
            <p:spPr>
              <a:xfrm>
                <a:off x="3888736" y="2004808"/>
                <a:ext cx="875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Weight </a:t>
                </a:r>
                <a14:m>
                  <m:oMath xmlns:m="http://schemas.openxmlformats.org/officeDocument/2006/math">
                    <m:r>
                      <a:rPr kumimoji="1" lang="en-US" altLang="ko-Kore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rPr>
                      <m:t>𝑊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34E0A4-D27E-89B5-9981-24FCFF5C9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736" y="2004808"/>
                <a:ext cx="875176" cy="276999"/>
              </a:xfrm>
              <a:prstGeom prst="rect">
                <a:avLst/>
              </a:prstGeom>
              <a:blipFill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09596-D264-3C03-8CAE-A8F7B41F5780}"/>
                  </a:ext>
                </a:extLst>
              </p:cNvPr>
              <p:cNvSpPr txBox="1"/>
              <p:nvPr/>
            </p:nvSpPr>
            <p:spPr>
              <a:xfrm>
                <a:off x="6346046" y="2003307"/>
                <a:ext cx="16503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Output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Point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Cl</a:t>
                </a: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oud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𝑌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09596-D264-3C03-8CAE-A8F7B41F5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46" y="2003307"/>
                <a:ext cx="1650388" cy="276999"/>
              </a:xfrm>
              <a:prstGeom prst="rect">
                <a:avLst/>
              </a:prstGeom>
              <a:blipFill>
                <a:blip r:embed="rId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B78DFFA0-2897-5D53-62E6-6238272294D7}"/>
              </a:ext>
            </a:extLst>
          </p:cNvPr>
          <p:cNvGrpSpPr/>
          <p:nvPr/>
        </p:nvGrpSpPr>
        <p:grpSpPr>
          <a:xfrm>
            <a:off x="410677" y="3253648"/>
            <a:ext cx="1695482" cy="737377"/>
            <a:chOff x="-1560342" y="976987"/>
            <a:chExt cx="2161763" cy="940166"/>
          </a:xfrm>
        </p:grpSpPr>
        <p:sp>
          <p:nvSpPr>
            <p:cNvPr id="96" name="정육면체 95">
              <a:extLst>
                <a:ext uri="{FF2B5EF4-FFF2-40B4-BE49-F238E27FC236}">
                  <a16:creationId xmlns:a16="http://schemas.microsoft.com/office/drawing/2014/main" id="{988130A9-A17E-DE11-ECB0-02EE72CBC92C}"/>
                </a:ext>
              </a:extLst>
            </p:cNvPr>
            <p:cNvSpPr/>
            <p:nvPr/>
          </p:nvSpPr>
          <p:spPr>
            <a:xfrm>
              <a:off x="61421" y="976987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D75993D9-A12F-EE5B-0A39-5B07147A2F79}"/>
                </a:ext>
              </a:extLst>
            </p:cNvPr>
            <p:cNvGrpSpPr/>
            <p:nvPr/>
          </p:nvGrpSpPr>
          <p:grpSpPr>
            <a:xfrm>
              <a:off x="-74132" y="1114548"/>
              <a:ext cx="540000" cy="540000"/>
              <a:chOff x="455531" y="1252475"/>
              <a:chExt cx="540000" cy="540000"/>
            </a:xfrm>
            <a:solidFill>
              <a:srgbClr val="FF6E68">
                <a:alpha val="50196"/>
              </a:srgbClr>
            </a:solidFill>
          </p:grpSpPr>
          <p:sp>
            <p:nvSpPr>
              <p:cNvPr id="112" name="정육면체 111">
                <a:extLst>
                  <a:ext uri="{FF2B5EF4-FFF2-40B4-BE49-F238E27FC236}">
                    <a16:creationId xmlns:a16="http://schemas.microsoft.com/office/drawing/2014/main" id="{FA41782C-061B-CDE9-148D-B493FAA89D80}"/>
                  </a:ext>
                </a:extLst>
              </p:cNvPr>
              <p:cNvSpPr/>
              <p:nvPr/>
            </p:nvSpPr>
            <p:spPr>
              <a:xfrm>
                <a:off x="455531" y="1252475"/>
                <a:ext cx="540000" cy="540000"/>
              </a:xfrm>
              <a:prstGeom prst="cube">
                <a:avLst/>
              </a:prstGeom>
              <a:solidFill>
                <a:srgbClr val="FF6868">
                  <a:alpha val="6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6CBC7759-022C-DBC0-FFD6-D8B5259E0737}"/>
                  </a:ext>
                </a:extLst>
              </p:cNvPr>
              <p:cNvSpPr/>
              <p:nvPr/>
            </p:nvSpPr>
            <p:spPr>
              <a:xfrm>
                <a:off x="602726" y="1568113"/>
                <a:ext cx="72000" cy="720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A6474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8" name="정육면체 97">
              <a:extLst>
                <a:ext uri="{FF2B5EF4-FFF2-40B4-BE49-F238E27FC236}">
                  <a16:creationId xmlns:a16="http://schemas.microsoft.com/office/drawing/2014/main" id="{31B23312-D867-3E83-321A-218F67012D48}"/>
                </a:ext>
              </a:extLst>
            </p:cNvPr>
            <p:cNvSpPr/>
            <p:nvPr/>
          </p:nvSpPr>
          <p:spPr>
            <a:xfrm>
              <a:off x="-1161488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정육면체 98">
              <a:extLst>
                <a:ext uri="{FF2B5EF4-FFF2-40B4-BE49-F238E27FC236}">
                  <a16:creationId xmlns:a16="http://schemas.microsoft.com/office/drawing/2014/main" id="{963A843C-FFD9-FC26-14BF-1CA3EDBA1543}"/>
                </a:ext>
              </a:extLst>
            </p:cNvPr>
            <p:cNvSpPr/>
            <p:nvPr/>
          </p:nvSpPr>
          <p:spPr>
            <a:xfrm>
              <a:off x="-1295359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정육면체 99">
              <a:extLst>
                <a:ext uri="{FF2B5EF4-FFF2-40B4-BE49-F238E27FC236}">
                  <a16:creationId xmlns:a16="http://schemas.microsoft.com/office/drawing/2014/main" id="{09FDF91B-2B81-30DC-FF06-8C30FDF99E62}"/>
                </a:ext>
              </a:extLst>
            </p:cNvPr>
            <p:cNvSpPr/>
            <p:nvPr/>
          </p:nvSpPr>
          <p:spPr>
            <a:xfrm>
              <a:off x="-1431527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정육면체 100">
              <a:extLst>
                <a:ext uri="{FF2B5EF4-FFF2-40B4-BE49-F238E27FC236}">
                  <a16:creationId xmlns:a16="http://schemas.microsoft.com/office/drawing/2014/main" id="{9B68857D-727E-DEF9-A229-98049955BDA1}"/>
                </a:ext>
              </a:extLst>
            </p:cNvPr>
            <p:cNvSpPr/>
            <p:nvPr/>
          </p:nvSpPr>
          <p:spPr>
            <a:xfrm>
              <a:off x="-758277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정육면체 101">
              <a:extLst>
                <a:ext uri="{FF2B5EF4-FFF2-40B4-BE49-F238E27FC236}">
                  <a16:creationId xmlns:a16="http://schemas.microsoft.com/office/drawing/2014/main" id="{B4ACDBE7-0793-DF60-35BF-B1D707F6DB37}"/>
                </a:ext>
              </a:extLst>
            </p:cNvPr>
            <p:cNvSpPr/>
            <p:nvPr/>
          </p:nvSpPr>
          <p:spPr>
            <a:xfrm>
              <a:off x="-892148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정육면체 102">
              <a:extLst>
                <a:ext uri="{FF2B5EF4-FFF2-40B4-BE49-F238E27FC236}">
                  <a16:creationId xmlns:a16="http://schemas.microsoft.com/office/drawing/2014/main" id="{4E0B4E65-629B-6928-2337-3E89D10A500E}"/>
                </a:ext>
              </a:extLst>
            </p:cNvPr>
            <p:cNvSpPr/>
            <p:nvPr/>
          </p:nvSpPr>
          <p:spPr>
            <a:xfrm>
              <a:off x="-1028316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정육면체 103">
              <a:extLst>
                <a:ext uri="{FF2B5EF4-FFF2-40B4-BE49-F238E27FC236}">
                  <a16:creationId xmlns:a16="http://schemas.microsoft.com/office/drawing/2014/main" id="{D4C3A563-43EA-E785-3007-A254502F1362}"/>
                </a:ext>
              </a:extLst>
            </p:cNvPr>
            <p:cNvSpPr/>
            <p:nvPr/>
          </p:nvSpPr>
          <p:spPr>
            <a:xfrm>
              <a:off x="-355066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정육면체 104">
              <a:extLst>
                <a:ext uri="{FF2B5EF4-FFF2-40B4-BE49-F238E27FC236}">
                  <a16:creationId xmlns:a16="http://schemas.microsoft.com/office/drawing/2014/main" id="{6264EF52-E98B-5664-8505-066850CC6631}"/>
                </a:ext>
              </a:extLst>
            </p:cNvPr>
            <p:cNvSpPr/>
            <p:nvPr/>
          </p:nvSpPr>
          <p:spPr>
            <a:xfrm>
              <a:off x="-488937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정육면체 105">
              <a:extLst>
                <a:ext uri="{FF2B5EF4-FFF2-40B4-BE49-F238E27FC236}">
                  <a16:creationId xmlns:a16="http://schemas.microsoft.com/office/drawing/2014/main" id="{87A25F18-D82E-5FE9-EF0E-A23F9C549814}"/>
                </a:ext>
              </a:extLst>
            </p:cNvPr>
            <p:cNvSpPr/>
            <p:nvPr/>
          </p:nvSpPr>
          <p:spPr>
            <a:xfrm>
              <a:off x="-625105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정육면체 106">
              <a:extLst>
                <a:ext uri="{FF2B5EF4-FFF2-40B4-BE49-F238E27FC236}">
                  <a16:creationId xmlns:a16="http://schemas.microsoft.com/office/drawing/2014/main" id="{B5CF2032-E3C9-D1B7-2402-DB7B26EF4145}"/>
                </a:ext>
              </a:extLst>
            </p:cNvPr>
            <p:cNvSpPr/>
            <p:nvPr/>
          </p:nvSpPr>
          <p:spPr>
            <a:xfrm>
              <a:off x="-207868" y="1243711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정육면체 107">
              <a:extLst>
                <a:ext uri="{FF2B5EF4-FFF2-40B4-BE49-F238E27FC236}">
                  <a16:creationId xmlns:a16="http://schemas.microsoft.com/office/drawing/2014/main" id="{B3BC4EBD-1EFE-8AB8-4AD1-A4D5EF60A382}"/>
                </a:ext>
              </a:extLst>
            </p:cNvPr>
            <p:cNvSpPr/>
            <p:nvPr/>
          </p:nvSpPr>
          <p:spPr>
            <a:xfrm>
              <a:off x="-1560342" y="1377153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정육면체 108">
              <a:extLst>
                <a:ext uri="{FF2B5EF4-FFF2-40B4-BE49-F238E27FC236}">
                  <a16:creationId xmlns:a16="http://schemas.microsoft.com/office/drawing/2014/main" id="{C7D7B1FB-BA4A-B2FB-510A-3676894B95CF}"/>
                </a:ext>
              </a:extLst>
            </p:cNvPr>
            <p:cNvSpPr/>
            <p:nvPr/>
          </p:nvSpPr>
          <p:spPr>
            <a:xfrm>
              <a:off x="-1154435" y="13770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정육면체 109">
              <a:extLst>
                <a:ext uri="{FF2B5EF4-FFF2-40B4-BE49-F238E27FC236}">
                  <a16:creationId xmlns:a16="http://schemas.microsoft.com/office/drawing/2014/main" id="{0460478B-A152-6B05-F4E0-E72E011E9925}"/>
                </a:ext>
              </a:extLst>
            </p:cNvPr>
            <p:cNvSpPr/>
            <p:nvPr/>
          </p:nvSpPr>
          <p:spPr>
            <a:xfrm>
              <a:off x="-748941" y="1375318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정육면체 110">
              <a:extLst>
                <a:ext uri="{FF2B5EF4-FFF2-40B4-BE49-F238E27FC236}">
                  <a16:creationId xmlns:a16="http://schemas.microsoft.com/office/drawing/2014/main" id="{30B8FABC-5273-0642-F0D4-A52060C361A7}"/>
                </a:ext>
              </a:extLst>
            </p:cNvPr>
            <p:cNvSpPr/>
            <p:nvPr/>
          </p:nvSpPr>
          <p:spPr>
            <a:xfrm>
              <a:off x="-344091" y="1376496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정육면체 77">
            <a:extLst>
              <a:ext uri="{FF2B5EF4-FFF2-40B4-BE49-F238E27FC236}">
                <a16:creationId xmlns:a16="http://schemas.microsoft.com/office/drawing/2014/main" id="{3EF89A6E-2BB2-0D54-EC4E-2C88D0304CCD}"/>
              </a:ext>
            </a:extLst>
          </p:cNvPr>
          <p:cNvSpPr/>
          <p:nvPr/>
        </p:nvSpPr>
        <p:spPr>
          <a:xfrm>
            <a:off x="733454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정육면체 78">
            <a:extLst>
              <a:ext uri="{FF2B5EF4-FFF2-40B4-BE49-F238E27FC236}">
                <a16:creationId xmlns:a16="http://schemas.microsoft.com/office/drawing/2014/main" id="{F57F10B9-A1E8-ECCF-8294-4940F016B597}"/>
              </a:ext>
            </a:extLst>
          </p:cNvPr>
          <p:cNvSpPr/>
          <p:nvPr/>
        </p:nvSpPr>
        <p:spPr>
          <a:xfrm>
            <a:off x="62845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정육면체 79">
            <a:extLst>
              <a:ext uri="{FF2B5EF4-FFF2-40B4-BE49-F238E27FC236}">
                <a16:creationId xmlns:a16="http://schemas.microsoft.com/office/drawing/2014/main" id="{028863C3-7072-D8C6-5523-D6F8FDC339BB}"/>
              </a:ext>
            </a:extLst>
          </p:cNvPr>
          <p:cNvSpPr/>
          <p:nvPr/>
        </p:nvSpPr>
        <p:spPr>
          <a:xfrm>
            <a:off x="521661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정육면체 80">
            <a:extLst>
              <a:ext uri="{FF2B5EF4-FFF2-40B4-BE49-F238E27FC236}">
                <a16:creationId xmlns:a16="http://schemas.microsoft.com/office/drawing/2014/main" id="{A8CD8414-F2C7-F1B5-F2A7-BCAA1EA4E0D5}"/>
              </a:ext>
            </a:extLst>
          </p:cNvPr>
          <p:cNvSpPr/>
          <p:nvPr/>
        </p:nvSpPr>
        <p:spPr>
          <a:xfrm>
            <a:off x="410174" y="325053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정육면체 81">
            <a:extLst>
              <a:ext uri="{FF2B5EF4-FFF2-40B4-BE49-F238E27FC236}">
                <a16:creationId xmlns:a16="http://schemas.microsoft.com/office/drawing/2014/main" id="{F24FBEE5-F8F9-03F3-4AA1-819FFA32A1DC}"/>
              </a:ext>
            </a:extLst>
          </p:cNvPr>
          <p:cNvSpPr/>
          <p:nvPr/>
        </p:nvSpPr>
        <p:spPr>
          <a:xfrm>
            <a:off x="1049696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정육면체 82">
            <a:extLst>
              <a:ext uri="{FF2B5EF4-FFF2-40B4-BE49-F238E27FC236}">
                <a16:creationId xmlns:a16="http://schemas.microsoft.com/office/drawing/2014/main" id="{624C2615-9157-CCE1-E473-E7FE6242B653}"/>
              </a:ext>
            </a:extLst>
          </p:cNvPr>
          <p:cNvSpPr/>
          <p:nvPr/>
        </p:nvSpPr>
        <p:spPr>
          <a:xfrm>
            <a:off x="94469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정육면체 83">
            <a:extLst>
              <a:ext uri="{FF2B5EF4-FFF2-40B4-BE49-F238E27FC236}">
                <a16:creationId xmlns:a16="http://schemas.microsoft.com/office/drawing/2014/main" id="{B7D8AC66-E158-6BBF-3F39-EE4705AAFE96}"/>
              </a:ext>
            </a:extLst>
          </p:cNvPr>
          <p:cNvSpPr/>
          <p:nvPr/>
        </p:nvSpPr>
        <p:spPr>
          <a:xfrm>
            <a:off x="837902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정육면체 84">
            <a:extLst>
              <a:ext uri="{FF2B5EF4-FFF2-40B4-BE49-F238E27FC236}">
                <a16:creationId xmlns:a16="http://schemas.microsoft.com/office/drawing/2014/main" id="{C9C9A8DD-6C7D-88D9-F19D-6FA13BF8C453}"/>
              </a:ext>
            </a:extLst>
          </p:cNvPr>
          <p:cNvSpPr/>
          <p:nvPr/>
        </p:nvSpPr>
        <p:spPr>
          <a:xfrm>
            <a:off x="1365935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정육면체 85">
            <a:extLst>
              <a:ext uri="{FF2B5EF4-FFF2-40B4-BE49-F238E27FC236}">
                <a16:creationId xmlns:a16="http://schemas.microsoft.com/office/drawing/2014/main" id="{099570C2-1AF8-A9D8-E3DC-BC5EFE5FD049}"/>
              </a:ext>
            </a:extLst>
          </p:cNvPr>
          <p:cNvSpPr/>
          <p:nvPr/>
        </p:nvSpPr>
        <p:spPr>
          <a:xfrm>
            <a:off x="126093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정육면체 86">
            <a:extLst>
              <a:ext uri="{FF2B5EF4-FFF2-40B4-BE49-F238E27FC236}">
                <a16:creationId xmlns:a16="http://schemas.microsoft.com/office/drawing/2014/main" id="{4ECAEC9D-9E15-F93E-04C7-A2A77EDAE8F7}"/>
              </a:ext>
            </a:extLst>
          </p:cNvPr>
          <p:cNvSpPr/>
          <p:nvPr/>
        </p:nvSpPr>
        <p:spPr>
          <a:xfrm>
            <a:off x="1154143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정육면체 87">
            <a:extLst>
              <a:ext uri="{FF2B5EF4-FFF2-40B4-BE49-F238E27FC236}">
                <a16:creationId xmlns:a16="http://schemas.microsoft.com/office/drawing/2014/main" id="{302705E8-ADBE-ABE9-A6E2-1222CDFB5B03}"/>
              </a:ext>
            </a:extLst>
          </p:cNvPr>
          <p:cNvSpPr/>
          <p:nvPr/>
        </p:nvSpPr>
        <p:spPr>
          <a:xfrm>
            <a:off x="1682137" y="2934281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정육면체 88">
            <a:extLst>
              <a:ext uri="{FF2B5EF4-FFF2-40B4-BE49-F238E27FC236}">
                <a16:creationId xmlns:a16="http://schemas.microsoft.com/office/drawing/2014/main" id="{F1989EA6-24ED-A53C-5C37-D60FFDEF0000}"/>
              </a:ext>
            </a:extLst>
          </p:cNvPr>
          <p:cNvSpPr/>
          <p:nvPr/>
        </p:nvSpPr>
        <p:spPr>
          <a:xfrm>
            <a:off x="1577392" y="304153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정육면체 89">
            <a:extLst>
              <a:ext uri="{FF2B5EF4-FFF2-40B4-BE49-F238E27FC236}">
                <a16:creationId xmlns:a16="http://schemas.microsoft.com/office/drawing/2014/main" id="{A8634B01-35EF-847C-1B3B-FCB8A170974C}"/>
              </a:ext>
            </a:extLst>
          </p:cNvPr>
          <p:cNvSpPr/>
          <p:nvPr/>
        </p:nvSpPr>
        <p:spPr>
          <a:xfrm>
            <a:off x="1470383" y="3146370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정육면체 93">
            <a:extLst>
              <a:ext uri="{FF2B5EF4-FFF2-40B4-BE49-F238E27FC236}">
                <a16:creationId xmlns:a16="http://schemas.microsoft.com/office/drawing/2014/main" id="{9A05A239-A2B9-A28B-B183-251ECE64E4C4}"/>
              </a:ext>
            </a:extLst>
          </p:cNvPr>
          <p:cNvSpPr/>
          <p:nvPr/>
        </p:nvSpPr>
        <p:spPr>
          <a:xfrm>
            <a:off x="727693" y="3250057"/>
            <a:ext cx="423525" cy="423525"/>
          </a:xfrm>
          <a:prstGeom prst="cube">
            <a:avLst/>
          </a:prstGeom>
          <a:solidFill>
            <a:srgbClr val="FF6E68">
              <a:alpha val="6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404EA612-1E25-583E-D086-9342764F8FA9}"/>
              </a:ext>
            </a:extLst>
          </p:cNvPr>
          <p:cNvSpPr/>
          <p:nvPr/>
        </p:nvSpPr>
        <p:spPr>
          <a:xfrm>
            <a:off x="890706" y="3489186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정육면체 91">
            <a:extLst>
              <a:ext uri="{FF2B5EF4-FFF2-40B4-BE49-F238E27FC236}">
                <a16:creationId xmlns:a16="http://schemas.microsoft.com/office/drawing/2014/main" id="{8FDF46C6-3A2D-5A72-5843-7522FAAA8317}"/>
              </a:ext>
            </a:extLst>
          </p:cNvPr>
          <p:cNvSpPr/>
          <p:nvPr/>
        </p:nvSpPr>
        <p:spPr>
          <a:xfrm>
            <a:off x="1046177" y="324944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정육면체 92">
            <a:extLst>
              <a:ext uri="{FF2B5EF4-FFF2-40B4-BE49-F238E27FC236}">
                <a16:creationId xmlns:a16="http://schemas.microsoft.com/office/drawing/2014/main" id="{8D1630B4-D048-FEDE-A163-A2A4B119E568}"/>
              </a:ext>
            </a:extLst>
          </p:cNvPr>
          <p:cNvSpPr/>
          <p:nvPr/>
        </p:nvSpPr>
        <p:spPr>
          <a:xfrm>
            <a:off x="1364086" y="3249938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정육면체 59">
            <a:extLst>
              <a:ext uri="{FF2B5EF4-FFF2-40B4-BE49-F238E27FC236}">
                <a16:creationId xmlns:a16="http://schemas.microsoft.com/office/drawing/2014/main" id="{4177F87B-A69E-A735-1F1A-6E61334D2415}"/>
              </a:ext>
            </a:extLst>
          </p:cNvPr>
          <p:cNvSpPr/>
          <p:nvPr/>
        </p:nvSpPr>
        <p:spPr>
          <a:xfrm>
            <a:off x="720945" y="2619168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정육면체 60">
            <a:extLst>
              <a:ext uri="{FF2B5EF4-FFF2-40B4-BE49-F238E27FC236}">
                <a16:creationId xmlns:a16="http://schemas.microsoft.com/office/drawing/2014/main" id="{E7809F97-A931-620D-05D3-3C978CA59B78}"/>
              </a:ext>
            </a:extLst>
          </p:cNvPr>
          <p:cNvSpPr/>
          <p:nvPr/>
        </p:nvSpPr>
        <p:spPr>
          <a:xfrm>
            <a:off x="615949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정육면체 61">
            <a:extLst>
              <a:ext uri="{FF2B5EF4-FFF2-40B4-BE49-F238E27FC236}">
                <a16:creationId xmlns:a16="http://schemas.microsoft.com/office/drawing/2014/main" id="{03A17504-8895-F001-C0EC-6225EEE6CAB8}"/>
              </a:ext>
            </a:extLst>
          </p:cNvPr>
          <p:cNvSpPr/>
          <p:nvPr/>
        </p:nvSpPr>
        <p:spPr>
          <a:xfrm>
            <a:off x="511779" y="2828785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정육면체 62">
            <a:extLst>
              <a:ext uri="{FF2B5EF4-FFF2-40B4-BE49-F238E27FC236}">
                <a16:creationId xmlns:a16="http://schemas.microsoft.com/office/drawing/2014/main" id="{060063E0-7DF3-EDBA-AA19-B191978FC35E}"/>
              </a:ext>
            </a:extLst>
          </p:cNvPr>
          <p:cNvSpPr/>
          <p:nvPr/>
        </p:nvSpPr>
        <p:spPr>
          <a:xfrm>
            <a:off x="410815" y="2933187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정육면체 63">
            <a:extLst>
              <a:ext uri="{FF2B5EF4-FFF2-40B4-BE49-F238E27FC236}">
                <a16:creationId xmlns:a16="http://schemas.microsoft.com/office/drawing/2014/main" id="{C30CD820-6A99-6174-F6A9-5A5E8F780D7D}"/>
              </a:ext>
            </a:extLst>
          </p:cNvPr>
          <p:cNvSpPr/>
          <p:nvPr/>
        </p:nvSpPr>
        <p:spPr>
          <a:xfrm>
            <a:off x="1039812" y="2619168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정육면체 64">
            <a:extLst>
              <a:ext uri="{FF2B5EF4-FFF2-40B4-BE49-F238E27FC236}">
                <a16:creationId xmlns:a16="http://schemas.microsoft.com/office/drawing/2014/main" id="{F40EC180-5CB4-9854-AD24-7EAE7D8A129B}"/>
              </a:ext>
            </a:extLst>
          </p:cNvPr>
          <p:cNvSpPr/>
          <p:nvPr/>
        </p:nvSpPr>
        <p:spPr>
          <a:xfrm>
            <a:off x="934816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정육면체 65">
            <a:extLst>
              <a:ext uri="{FF2B5EF4-FFF2-40B4-BE49-F238E27FC236}">
                <a16:creationId xmlns:a16="http://schemas.microsoft.com/office/drawing/2014/main" id="{A094171C-7070-D17F-8A76-53B0F9DDBF6D}"/>
              </a:ext>
            </a:extLst>
          </p:cNvPr>
          <p:cNvSpPr/>
          <p:nvPr/>
        </p:nvSpPr>
        <p:spPr>
          <a:xfrm>
            <a:off x="830646" y="2828785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정육면체 66">
            <a:extLst>
              <a:ext uri="{FF2B5EF4-FFF2-40B4-BE49-F238E27FC236}">
                <a16:creationId xmlns:a16="http://schemas.microsoft.com/office/drawing/2014/main" id="{A768573B-2587-5DBD-C268-4818857C1955}"/>
              </a:ext>
            </a:extLst>
          </p:cNvPr>
          <p:cNvSpPr/>
          <p:nvPr/>
        </p:nvSpPr>
        <p:spPr>
          <a:xfrm>
            <a:off x="728334" y="2932516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정육면체 67">
            <a:extLst>
              <a:ext uri="{FF2B5EF4-FFF2-40B4-BE49-F238E27FC236}">
                <a16:creationId xmlns:a16="http://schemas.microsoft.com/office/drawing/2014/main" id="{54D9C384-7EF2-CA63-B54E-B94C654C00B8}"/>
              </a:ext>
            </a:extLst>
          </p:cNvPr>
          <p:cNvSpPr/>
          <p:nvPr/>
        </p:nvSpPr>
        <p:spPr>
          <a:xfrm>
            <a:off x="1360085" y="2618867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정육면체 68">
            <a:extLst>
              <a:ext uri="{FF2B5EF4-FFF2-40B4-BE49-F238E27FC236}">
                <a16:creationId xmlns:a16="http://schemas.microsoft.com/office/drawing/2014/main" id="{A370260D-F6B9-3B38-CA5F-45D3C29521EC}"/>
              </a:ext>
            </a:extLst>
          </p:cNvPr>
          <p:cNvSpPr/>
          <p:nvPr/>
        </p:nvSpPr>
        <p:spPr>
          <a:xfrm>
            <a:off x="1253683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23D8352D-5778-40D3-A66D-45C68D88FF8C}"/>
              </a:ext>
            </a:extLst>
          </p:cNvPr>
          <p:cNvSpPr/>
          <p:nvPr/>
        </p:nvSpPr>
        <p:spPr>
          <a:xfrm>
            <a:off x="1149513" y="2828785"/>
            <a:ext cx="423525" cy="423526"/>
          </a:xfrm>
          <a:prstGeom prst="cube">
            <a:avLst/>
          </a:prstGeom>
          <a:solidFill>
            <a:srgbClr val="FF6868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B002FC38-C455-6E9F-28D7-EC599E00DB42}"/>
              </a:ext>
            </a:extLst>
          </p:cNvPr>
          <p:cNvSpPr/>
          <p:nvPr/>
        </p:nvSpPr>
        <p:spPr>
          <a:xfrm>
            <a:off x="1294981" y="3042528"/>
            <a:ext cx="56470" cy="56470"/>
          </a:xfrm>
          <a:prstGeom prst="ellipse">
            <a:avLst/>
          </a:prstGeom>
          <a:solidFill>
            <a:srgbClr val="FF68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정육면체 70">
            <a:extLst>
              <a:ext uri="{FF2B5EF4-FFF2-40B4-BE49-F238E27FC236}">
                <a16:creationId xmlns:a16="http://schemas.microsoft.com/office/drawing/2014/main" id="{EBD3E43F-F0F6-3FE2-0AA1-53364F643E20}"/>
              </a:ext>
            </a:extLst>
          </p:cNvPr>
          <p:cNvSpPr/>
          <p:nvPr/>
        </p:nvSpPr>
        <p:spPr>
          <a:xfrm>
            <a:off x="1046899" y="2932092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정육면체 71">
            <a:extLst>
              <a:ext uri="{FF2B5EF4-FFF2-40B4-BE49-F238E27FC236}">
                <a16:creationId xmlns:a16="http://schemas.microsoft.com/office/drawing/2014/main" id="{EA164962-FC68-56F3-EE20-28F296BF492D}"/>
              </a:ext>
            </a:extLst>
          </p:cNvPr>
          <p:cNvSpPr/>
          <p:nvPr/>
        </p:nvSpPr>
        <p:spPr>
          <a:xfrm>
            <a:off x="1682375" y="2616856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정육면체 72">
            <a:extLst>
              <a:ext uri="{FF2B5EF4-FFF2-40B4-BE49-F238E27FC236}">
                <a16:creationId xmlns:a16="http://schemas.microsoft.com/office/drawing/2014/main" id="{BD2C1D3C-4649-842F-C3DF-AE1C8CDF9B9C}"/>
              </a:ext>
            </a:extLst>
          </p:cNvPr>
          <p:cNvSpPr/>
          <p:nvPr/>
        </p:nvSpPr>
        <p:spPr>
          <a:xfrm>
            <a:off x="1575946" y="2720860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정육면체 73">
            <a:extLst>
              <a:ext uri="{FF2B5EF4-FFF2-40B4-BE49-F238E27FC236}">
                <a16:creationId xmlns:a16="http://schemas.microsoft.com/office/drawing/2014/main" id="{2674876E-D314-801A-2391-19B5CF255A7E}"/>
              </a:ext>
            </a:extLst>
          </p:cNvPr>
          <p:cNvSpPr/>
          <p:nvPr/>
        </p:nvSpPr>
        <p:spPr>
          <a:xfrm>
            <a:off x="1468687" y="2828680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정육면체 74">
            <a:extLst>
              <a:ext uri="{FF2B5EF4-FFF2-40B4-BE49-F238E27FC236}">
                <a16:creationId xmlns:a16="http://schemas.microsoft.com/office/drawing/2014/main" id="{7599617F-FB0E-380B-3B8F-9A8587CE0A2C}"/>
              </a:ext>
            </a:extLst>
          </p:cNvPr>
          <p:cNvSpPr/>
          <p:nvPr/>
        </p:nvSpPr>
        <p:spPr>
          <a:xfrm>
            <a:off x="1364009" y="2932089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B2DD70-84ED-1575-6F4E-EFC1A6066C45}"/>
                  </a:ext>
                </a:extLst>
              </p:cNvPr>
              <p:cNvSpPr txBox="1"/>
              <p:nvPr/>
            </p:nvSpPr>
            <p:spPr>
              <a:xfrm>
                <a:off x="1783288" y="3583985"/>
                <a:ext cx="225880" cy="101646"/>
              </a:xfrm>
              <a:prstGeom prst="rect">
                <a:avLst/>
              </a:prstGeom>
              <a:solidFill>
                <a:srgbClr val="D0CECE">
                  <a:alpha val="80000"/>
                </a:srgbClr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B2DD70-84ED-1575-6F4E-EFC1A606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88" y="3583985"/>
                <a:ext cx="225880" cy="101646"/>
              </a:xfrm>
              <a:prstGeom prst="rect">
                <a:avLst/>
              </a:prstGeom>
              <a:blipFill>
                <a:blip r:embed="rId8"/>
                <a:stretch>
                  <a:fillRect b="-55556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정육면체 37">
            <a:extLst>
              <a:ext uri="{FF2B5EF4-FFF2-40B4-BE49-F238E27FC236}">
                <a16:creationId xmlns:a16="http://schemas.microsoft.com/office/drawing/2014/main" id="{74FE1A77-6E1E-193E-85D2-8481C38E8267}"/>
              </a:ext>
            </a:extLst>
          </p:cNvPr>
          <p:cNvSpPr/>
          <p:nvPr/>
        </p:nvSpPr>
        <p:spPr>
          <a:xfrm>
            <a:off x="1686590" y="2295228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정육면체 38">
            <a:extLst>
              <a:ext uri="{FF2B5EF4-FFF2-40B4-BE49-F238E27FC236}">
                <a16:creationId xmlns:a16="http://schemas.microsoft.com/office/drawing/2014/main" id="{230D7113-6129-DB3F-083C-A1C2AB69DFF6}"/>
              </a:ext>
            </a:extLst>
          </p:cNvPr>
          <p:cNvSpPr/>
          <p:nvPr/>
        </p:nvSpPr>
        <p:spPr>
          <a:xfrm>
            <a:off x="730374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FA7A6CA3-0216-605F-A127-B976A454D345}"/>
              </a:ext>
            </a:extLst>
          </p:cNvPr>
          <p:cNvSpPr/>
          <p:nvPr/>
        </p:nvSpPr>
        <p:spPr>
          <a:xfrm>
            <a:off x="627125" y="2401658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0626672-C8F0-2977-381F-2A5AF7A4449B}"/>
              </a:ext>
            </a:extLst>
          </p:cNvPr>
          <p:cNvGrpSpPr/>
          <p:nvPr/>
        </p:nvGrpSpPr>
        <p:grpSpPr>
          <a:xfrm>
            <a:off x="520755" y="2507539"/>
            <a:ext cx="423525" cy="423525"/>
            <a:chOff x="-274050" y="98872"/>
            <a:chExt cx="540000" cy="540000"/>
          </a:xfrm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CCC1902C-6569-9A8C-0A62-C33E9EBE9EF9}"/>
                </a:ext>
              </a:extLst>
            </p:cNvPr>
            <p:cNvSpPr/>
            <p:nvPr/>
          </p:nvSpPr>
          <p:spPr>
            <a:xfrm>
              <a:off x="-274050" y="98872"/>
              <a:ext cx="540000" cy="540000"/>
            </a:xfrm>
            <a:prstGeom prst="cube">
              <a:avLst/>
            </a:prstGeom>
            <a:solidFill>
              <a:srgbClr val="FF6868">
                <a:alpha val="6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5106DB5-CE94-8160-BA6C-3E934D25DF25}"/>
                </a:ext>
              </a:extLst>
            </p:cNvPr>
            <p:cNvSpPr/>
            <p:nvPr/>
          </p:nvSpPr>
          <p:spPr>
            <a:xfrm>
              <a:off x="-94740" y="394017"/>
              <a:ext cx="72000" cy="72000"/>
            </a:xfrm>
            <a:prstGeom prst="ellipse">
              <a:avLst/>
            </a:prstGeom>
            <a:solidFill>
              <a:srgbClr val="FF6E68"/>
            </a:solidFill>
            <a:ln w="9525" cap="flat" cmpd="sng" algn="ctr">
              <a:solidFill>
                <a:srgbClr val="A6474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896CDA4A-9DFB-81A7-77D2-C7BE0C0AE551}"/>
              </a:ext>
            </a:extLst>
          </p:cNvPr>
          <p:cNvSpPr/>
          <p:nvPr/>
        </p:nvSpPr>
        <p:spPr>
          <a:xfrm>
            <a:off x="409038" y="2613420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3" name="정육면체 42">
            <a:extLst>
              <a:ext uri="{FF2B5EF4-FFF2-40B4-BE49-F238E27FC236}">
                <a16:creationId xmlns:a16="http://schemas.microsoft.com/office/drawing/2014/main" id="{448BD08A-B5C8-70C9-621E-D998E2F021B5}"/>
              </a:ext>
            </a:extLst>
          </p:cNvPr>
          <p:cNvSpPr/>
          <p:nvPr/>
        </p:nvSpPr>
        <p:spPr>
          <a:xfrm>
            <a:off x="1050586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정육면체 43">
            <a:extLst>
              <a:ext uri="{FF2B5EF4-FFF2-40B4-BE49-F238E27FC236}">
                <a16:creationId xmlns:a16="http://schemas.microsoft.com/office/drawing/2014/main" id="{1B0963F1-68B0-C2B9-47C1-7D4C153E621F}"/>
              </a:ext>
            </a:extLst>
          </p:cNvPr>
          <p:cNvSpPr/>
          <p:nvPr/>
        </p:nvSpPr>
        <p:spPr>
          <a:xfrm>
            <a:off x="945189" y="2400613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5" name="정육면체 44">
            <a:extLst>
              <a:ext uri="{FF2B5EF4-FFF2-40B4-BE49-F238E27FC236}">
                <a16:creationId xmlns:a16="http://schemas.microsoft.com/office/drawing/2014/main" id="{DE39B7E8-A3EF-064F-7D02-CB5ABF7B49A9}"/>
              </a:ext>
            </a:extLst>
          </p:cNvPr>
          <p:cNvSpPr/>
          <p:nvPr/>
        </p:nvSpPr>
        <p:spPr>
          <a:xfrm>
            <a:off x="839125" y="2506905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6" name="정육면체 45">
            <a:extLst>
              <a:ext uri="{FF2B5EF4-FFF2-40B4-BE49-F238E27FC236}">
                <a16:creationId xmlns:a16="http://schemas.microsoft.com/office/drawing/2014/main" id="{4A62E2CE-72BA-54B8-0C17-58EBEFBD9BF4}"/>
              </a:ext>
            </a:extLst>
          </p:cNvPr>
          <p:cNvSpPr/>
          <p:nvPr/>
        </p:nvSpPr>
        <p:spPr>
          <a:xfrm>
            <a:off x="727951" y="261405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7" name="정육면체 46">
            <a:extLst>
              <a:ext uri="{FF2B5EF4-FFF2-40B4-BE49-F238E27FC236}">
                <a16:creationId xmlns:a16="http://schemas.microsoft.com/office/drawing/2014/main" id="{B3E00F31-2F3B-1204-B41E-BEE98F19C27C}"/>
              </a:ext>
            </a:extLst>
          </p:cNvPr>
          <p:cNvSpPr/>
          <p:nvPr/>
        </p:nvSpPr>
        <p:spPr>
          <a:xfrm>
            <a:off x="1369448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8" name="정육면체 47">
            <a:extLst>
              <a:ext uri="{FF2B5EF4-FFF2-40B4-BE49-F238E27FC236}">
                <a16:creationId xmlns:a16="http://schemas.microsoft.com/office/drawing/2014/main" id="{B324FD85-CD51-BF36-7662-8A55B3037DE7}"/>
              </a:ext>
            </a:extLst>
          </p:cNvPr>
          <p:cNvSpPr/>
          <p:nvPr/>
        </p:nvSpPr>
        <p:spPr>
          <a:xfrm>
            <a:off x="1263635" y="2400559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9" name="정육면체 48">
            <a:extLst>
              <a:ext uri="{FF2B5EF4-FFF2-40B4-BE49-F238E27FC236}">
                <a16:creationId xmlns:a16="http://schemas.microsoft.com/office/drawing/2014/main" id="{A3D66F88-770D-7257-559F-35BE37D2A472}"/>
              </a:ext>
            </a:extLst>
          </p:cNvPr>
          <p:cNvSpPr/>
          <p:nvPr/>
        </p:nvSpPr>
        <p:spPr>
          <a:xfrm>
            <a:off x="1157768" y="2506905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0" name="정육면체 49">
            <a:extLst>
              <a:ext uri="{FF2B5EF4-FFF2-40B4-BE49-F238E27FC236}">
                <a16:creationId xmlns:a16="http://schemas.microsoft.com/office/drawing/2014/main" id="{57A98554-AAAD-42C6-ADD9-55F90B84E209}"/>
              </a:ext>
            </a:extLst>
          </p:cNvPr>
          <p:cNvSpPr/>
          <p:nvPr/>
        </p:nvSpPr>
        <p:spPr>
          <a:xfrm>
            <a:off x="1045395" y="2612146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정육면체 55">
            <a:extLst>
              <a:ext uri="{FF2B5EF4-FFF2-40B4-BE49-F238E27FC236}">
                <a16:creationId xmlns:a16="http://schemas.microsoft.com/office/drawing/2014/main" id="{90515D66-5CF8-E92D-E5AE-EB32462758DE}"/>
              </a:ext>
            </a:extLst>
          </p:cNvPr>
          <p:cNvSpPr/>
          <p:nvPr/>
        </p:nvSpPr>
        <p:spPr>
          <a:xfrm>
            <a:off x="1582334" y="2400286"/>
            <a:ext cx="423525" cy="423525"/>
          </a:xfrm>
          <a:prstGeom prst="cube">
            <a:avLst/>
          </a:prstGeom>
          <a:solidFill>
            <a:srgbClr val="FF6868">
              <a:alpha val="6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360FB103-88A8-0C75-BBC8-D58CA823AD69}"/>
              </a:ext>
            </a:extLst>
          </p:cNvPr>
          <p:cNvSpPr/>
          <p:nvPr/>
        </p:nvSpPr>
        <p:spPr>
          <a:xfrm>
            <a:off x="1713354" y="2635967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정육면체 51">
            <a:extLst>
              <a:ext uri="{FF2B5EF4-FFF2-40B4-BE49-F238E27FC236}">
                <a16:creationId xmlns:a16="http://schemas.microsoft.com/office/drawing/2014/main" id="{55025FD7-B6DB-6B89-FFF1-10505A32421F}"/>
              </a:ext>
            </a:extLst>
          </p:cNvPr>
          <p:cNvSpPr/>
          <p:nvPr/>
        </p:nvSpPr>
        <p:spPr>
          <a:xfrm>
            <a:off x="1472040" y="2507539"/>
            <a:ext cx="423525" cy="423525"/>
          </a:xfrm>
          <a:prstGeom prst="cube">
            <a:avLst/>
          </a:prstGeom>
          <a:solidFill>
            <a:srgbClr val="E7E6E6">
              <a:alpha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정육면체 53">
            <a:extLst>
              <a:ext uri="{FF2B5EF4-FFF2-40B4-BE49-F238E27FC236}">
                <a16:creationId xmlns:a16="http://schemas.microsoft.com/office/drawing/2014/main" id="{EF70709E-B8B4-749F-3969-A9C829B05103}"/>
              </a:ext>
            </a:extLst>
          </p:cNvPr>
          <p:cNvSpPr/>
          <p:nvPr/>
        </p:nvSpPr>
        <p:spPr>
          <a:xfrm>
            <a:off x="1365635" y="2613070"/>
            <a:ext cx="423525" cy="423525"/>
          </a:xfrm>
          <a:prstGeom prst="cube">
            <a:avLst/>
          </a:prstGeom>
          <a:solidFill>
            <a:srgbClr val="FF6868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1864071-70DD-C03B-C29E-A6E311200A6E}"/>
              </a:ext>
            </a:extLst>
          </p:cNvPr>
          <p:cNvSpPr/>
          <p:nvPr/>
        </p:nvSpPr>
        <p:spPr>
          <a:xfrm>
            <a:off x="1507467" y="2845904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93D785E-E395-B406-8275-903F5CB4FDFF}"/>
              </a:ext>
            </a:extLst>
          </p:cNvPr>
          <p:cNvGrpSpPr/>
          <p:nvPr/>
        </p:nvGrpSpPr>
        <p:grpSpPr>
          <a:xfrm>
            <a:off x="721177" y="2405134"/>
            <a:ext cx="1273209" cy="1273800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29" name="직선 연결선[R] 28">
              <a:extLst>
                <a:ext uri="{FF2B5EF4-FFF2-40B4-BE49-F238E27FC236}">
                  <a16:creationId xmlns:a16="http://schemas.microsoft.com/office/drawing/2014/main" id="{0354C489-7B67-70C1-2046-2E4F742F6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0" name="직선 연결선[R] 29">
              <a:extLst>
                <a:ext uri="{FF2B5EF4-FFF2-40B4-BE49-F238E27FC236}">
                  <a16:creationId xmlns:a16="http://schemas.microsoft.com/office/drawing/2014/main" id="{8C3F0CF7-A880-040E-E766-3090D7DCC4B3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1" name="직선 연결선[R] 30">
              <a:extLst>
                <a:ext uri="{FF2B5EF4-FFF2-40B4-BE49-F238E27FC236}">
                  <a16:creationId xmlns:a16="http://schemas.microsoft.com/office/drawing/2014/main" id="{187ED7C4-76CE-C2BE-55AE-12117A406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2" name="직선 연결선[R] 31">
              <a:extLst>
                <a:ext uri="{FF2B5EF4-FFF2-40B4-BE49-F238E27FC236}">
                  <a16:creationId xmlns:a16="http://schemas.microsoft.com/office/drawing/2014/main" id="{6E0B157A-B952-0BC6-2D48-96EAAB542E3F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6D3AC5EA-5D6C-FCB1-0A29-D279FF9EA269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1CE7AA07-8329-0B37-4EBA-01CBBFDB10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C5E5EBC6-56AE-0768-B6FB-98E89CCAA254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6" name="직선 연결선[R] 35">
              <a:extLst>
                <a:ext uri="{FF2B5EF4-FFF2-40B4-BE49-F238E27FC236}">
                  <a16:creationId xmlns:a16="http://schemas.microsoft.com/office/drawing/2014/main" id="{4992953F-82F4-0097-9541-0CB15DC07794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7" name="직선 연결선[R] 36">
              <a:extLst>
                <a:ext uri="{FF2B5EF4-FFF2-40B4-BE49-F238E27FC236}">
                  <a16:creationId xmlns:a16="http://schemas.microsoft.com/office/drawing/2014/main" id="{F50D2F13-2BC3-623F-0244-067E9D621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BB880D6-5DD1-0DEF-0DD4-5BA1AD854F0E}"/>
              </a:ext>
            </a:extLst>
          </p:cNvPr>
          <p:cNvGrpSpPr/>
          <p:nvPr/>
        </p:nvGrpSpPr>
        <p:grpSpPr>
          <a:xfrm>
            <a:off x="591581" y="2526739"/>
            <a:ext cx="1426851" cy="1142001"/>
            <a:chOff x="1705689" y="957451"/>
            <a:chExt cx="1819255" cy="1364336"/>
          </a:xfrm>
          <a:solidFill>
            <a:srgbClr val="D0CECE">
              <a:alpha val="80000"/>
            </a:srgb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43850D-EC91-3DC7-A276-CA6B300A00FC}"/>
                    </a:ext>
                  </a:extLst>
                </p:cNvPr>
                <p:cNvSpPr txBox="1"/>
                <p:nvPr/>
              </p:nvSpPr>
              <p:spPr>
                <a:xfrm>
                  <a:off x="1979267" y="2195787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43850D-EC91-3DC7-A276-CA6B300A0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267" y="2195787"/>
                  <a:ext cx="288000" cy="126000"/>
                </a:xfrm>
                <a:prstGeom prst="rect">
                  <a:avLst/>
                </a:prstGeom>
                <a:blipFill>
                  <a:blip r:embed="rId9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5AF49C-F506-5AFD-DAB9-6C21F8CF2E22}"/>
                    </a:ext>
                  </a:extLst>
                </p:cNvPr>
                <p:cNvSpPr txBox="1"/>
                <p:nvPr/>
              </p:nvSpPr>
              <p:spPr>
                <a:xfrm>
                  <a:off x="2752014" y="1424710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B1338C2-E101-EC63-92B1-85680668C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014" y="1424710"/>
                  <a:ext cx="288000" cy="126000"/>
                </a:xfrm>
                <a:prstGeom prst="rect">
                  <a:avLst/>
                </a:prstGeom>
                <a:blipFill>
                  <a:blip r:embed="rId63"/>
                  <a:stretch>
                    <a:fillRect b="-7272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8A42A9-9A7D-C71B-BD7A-67309BAE939D}"/>
                    </a:ext>
                  </a:extLst>
                </p:cNvPr>
                <p:cNvSpPr txBox="1"/>
                <p:nvPr/>
              </p:nvSpPr>
              <p:spPr>
                <a:xfrm>
                  <a:off x="2490288" y="1678929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3114B23-7556-861D-A3A3-48C8307A6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288" y="1678929"/>
                  <a:ext cx="288000" cy="126000"/>
                </a:xfrm>
                <a:prstGeom prst="rect">
                  <a:avLst/>
                </a:prstGeom>
                <a:blipFill>
                  <a:blip r:embed="rId50"/>
                  <a:stretch>
                    <a:fillRect l="-4167" b="-58333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26DCE51-571B-116A-EE4E-326E0A3E9DB5}"/>
                    </a:ext>
                  </a:extLst>
                </p:cNvPr>
                <p:cNvSpPr txBox="1"/>
                <p:nvPr/>
              </p:nvSpPr>
              <p:spPr>
                <a:xfrm>
                  <a:off x="3236944" y="1069599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79C56D-9BAE-A9CE-6C0D-9151E29C0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944" y="1069599"/>
                  <a:ext cx="288000" cy="126000"/>
                </a:xfrm>
                <a:prstGeom prst="rect">
                  <a:avLst/>
                </a:prstGeom>
                <a:blipFill>
                  <a:blip r:embed="rId64"/>
                  <a:stretch>
                    <a:fillRect l="-4348" b="-7272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D4F55FE-0D1C-4ED3-91DB-E2686C281E58}"/>
                    </a:ext>
                  </a:extLst>
                </p:cNvPr>
                <p:cNvSpPr txBox="1"/>
                <p:nvPr/>
              </p:nvSpPr>
              <p:spPr>
                <a:xfrm>
                  <a:off x="1705689" y="957451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7E6D7AC-0F0A-5CCF-7062-AB5CE311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689" y="957451"/>
                  <a:ext cx="288000" cy="126000"/>
                </a:xfrm>
                <a:prstGeom prst="rect">
                  <a:avLst/>
                </a:prstGeom>
                <a:blipFill>
                  <a:blip r:embed="rId52"/>
                  <a:stretch>
                    <a:fillRect l="-4167" b="-6666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94F9AF4F-5BEB-4112-A758-EFEFE2FB1317}"/>
              </a:ext>
            </a:extLst>
          </p:cNvPr>
          <p:cNvGrpSpPr>
            <a:grpSpLocks noChangeAspect="1"/>
          </p:cNvGrpSpPr>
          <p:nvPr/>
        </p:nvGrpSpPr>
        <p:grpSpPr>
          <a:xfrm>
            <a:off x="2597619" y="2951529"/>
            <a:ext cx="402295" cy="387899"/>
            <a:chOff x="3479946" y="4040150"/>
            <a:chExt cx="620628" cy="598418"/>
          </a:xfrm>
          <a:solidFill>
            <a:sysClr val="window" lastClr="FFFFFF">
              <a:lumMod val="85000"/>
            </a:sysClr>
          </a:solidFill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DBF5828E-768C-5CEF-F194-25D8DED6C378}"/>
                </a:ext>
              </a:extLst>
            </p:cNvPr>
            <p:cNvGrpSpPr/>
            <p:nvPr/>
          </p:nvGrpSpPr>
          <p:grpSpPr>
            <a:xfrm rot="2725501">
              <a:off x="3496150" y="4034144"/>
              <a:ext cx="598418" cy="610430"/>
              <a:chOff x="3611039" y="4263367"/>
              <a:chExt cx="598418" cy="610430"/>
            </a:xfrm>
            <a:grpFill/>
          </p:grpSpPr>
          <p:sp>
            <p:nvSpPr>
              <p:cNvPr id="117" name="정육면체 116">
                <a:extLst>
                  <a:ext uri="{FF2B5EF4-FFF2-40B4-BE49-F238E27FC236}">
                    <a16:creationId xmlns:a16="http://schemas.microsoft.com/office/drawing/2014/main" id="{B6E28BB2-76D3-45E0-964D-0792C41005E6}"/>
                  </a:ext>
                </a:extLst>
              </p:cNvPr>
              <p:cNvSpPr/>
              <p:nvPr/>
            </p:nvSpPr>
            <p:spPr>
              <a:xfrm rot="16200000" flipV="1">
                <a:off x="3623896" y="4444756"/>
                <a:ext cx="209021" cy="234736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정육면체 117">
                <a:extLst>
                  <a:ext uri="{FF2B5EF4-FFF2-40B4-BE49-F238E27FC236}">
                    <a16:creationId xmlns:a16="http://schemas.microsoft.com/office/drawing/2014/main" id="{A2FFA4C9-4A92-DC65-AD65-6BE98E793BEB}"/>
                  </a:ext>
                </a:extLst>
              </p:cNvPr>
              <p:cNvSpPr/>
              <p:nvPr/>
            </p:nvSpPr>
            <p:spPr>
              <a:xfrm>
                <a:off x="3807784" y="4542597"/>
                <a:ext cx="206553" cy="331200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정육면체 118">
                <a:extLst>
                  <a:ext uri="{FF2B5EF4-FFF2-40B4-BE49-F238E27FC236}">
                    <a16:creationId xmlns:a16="http://schemas.microsoft.com/office/drawing/2014/main" id="{4FBDEFC3-3392-A432-4A09-0DB4C46D2FF4}"/>
                  </a:ext>
                </a:extLst>
              </p:cNvPr>
              <p:cNvSpPr/>
              <p:nvPr/>
            </p:nvSpPr>
            <p:spPr>
              <a:xfrm>
                <a:off x="3802360" y="4263367"/>
                <a:ext cx="216352" cy="338632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정육면체 119">
                <a:extLst>
                  <a:ext uri="{FF2B5EF4-FFF2-40B4-BE49-F238E27FC236}">
                    <a16:creationId xmlns:a16="http://schemas.microsoft.com/office/drawing/2014/main" id="{160DD112-54C1-050F-A02C-02E44830D24F}"/>
                  </a:ext>
                </a:extLst>
              </p:cNvPr>
              <p:cNvSpPr/>
              <p:nvPr/>
            </p:nvSpPr>
            <p:spPr>
              <a:xfrm rot="16200000" flipV="1">
                <a:off x="3974937" y="4440723"/>
                <a:ext cx="216352" cy="252689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6" name="십자형[C] 115">
              <a:extLst>
                <a:ext uri="{FF2B5EF4-FFF2-40B4-BE49-F238E27FC236}">
                  <a16:creationId xmlns:a16="http://schemas.microsoft.com/office/drawing/2014/main" id="{A74A0897-0C8B-E4CB-6F7D-D66FA9C76F9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84955" y="4063327"/>
              <a:ext cx="541210" cy="551227"/>
            </a:xfrm>
            <a:prstGeom prst="plus">
              <a:avLst>
                <a:gd name="adj" fmla="val 35604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0" name="정육면체 169">
            <a:extLst>
              <a:ext uri="{FF2B5EF4-FFF2-40B4-BE49-F238E27FC236}">
                <a16:creationId xmlns:a16="http://schemas.microsoft.com/office/drawing/2014/main" id="{1F2215FE-B794-DD27-7FD5-C7A635B7D112}"/>
              </a:ext>
            </a:extLst>
          </p:cNvPr>
          <p:cNvSpPr/>
          <p:nvPr/>
        </p:nvSpPr>
        <p:spPr>
          <a:xfrm>
            <a:off x="3731942" y="3038189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1" name="정육면체 170">
            <a:extLst>
              <a:ext uri="{FF2B5EF4-FFF2-40B4-BE49-F238E27FC236}">
                <a16:creationId xmlns:a16="http://schemas.microsoft.com/office/drawing/2014/main" id="{8963D660-DB4B-C369-3D42-8EB6093B9555}"/>
              </a:ext>
            </a:extLst>
          </p:cNvPr>
          <p:cNvSpPr/>
          <p:nvPr/>
        </p:nvSpPr>
        <p:spPr>
          <a:xfrm>
            <a:off x="3628109" y="314181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정육면체 171">
                <a:extLst>
                  <a:ext uri="{FF2B5EF4-FFF2-40B4-BE49-F238E27FC236}">
                    <a16:creationId xmlns:a16="http://schemas.microsoft.com/office/drawing/2014/main" id="{6F6E7AB9-6813-3A26-84B5-C6B6E4637678}"/>
                  </a:ext>
                </a:extLst>
              </p:cNvPr>
              <p:cNvSpPr/>
              <p:nvPr/>
            </p:nvSpPr>
            <p:spPr>
              <a:xfrm>
                <a:off x="3521110" y="3246064"/>
                <a:ext cx="422397" cy="422397"/>
              </a:xfrm>
              <a:prstGeom prst="cube">
                <a:avLst/>
              </a:prstGeom>
              <a:solidFill>
                <a:srgbClr val="2F5597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2" name="정육면체 171">
                <a:extLst>
                  <a:ext uri="{FF2B5EF4-FFF2-40B4-BE49-F238E27FC236}">
                    <a16:creationId xmlns:a16="http://schemas.microsoft.com/office/drawing/2014/main" id="{6F6E7AB9-6813-3A26-84B5-C6B6E4637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110" y="3246064"/>
                <a:ext cx="422397" cy="422397"/>
              </a:xfrm>
              <a:prstGeom prst="cube">
                <a:avLst/>
              </a:prstGeom>
              <a:blipFill>
                <a:blip r:embed="rId65"/>
                <a:stretch>
                  <a:fillRect l="-2778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정육면체 172">
            <a:extLst>
              <a:ext uri="{FF2B5EF4-FFF2-40B4-BE49-F238E27FC236}">
                <a16:creationId xmlns:a16="http://schemas.microsoft.com/office/drawing/2014/main" id="{8E160942-ADA4-9C2E-5F67-66B826A98A53}"/>
              </a:ext>
            </a:extLst>
          </p:cNvPr>
          <p:cNvSpPr/>
          <p:nvPr/>
        </p:nvSpPr>
        <p:spPr>
          <a:xfrm>
            <a:off x="4047340" y="3038189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4" name="정육면체 173">
            <a:extLst>
              <a:ext uri="{FF2B5EF4-FFF2-40B4-BE49-F238E27FC236}">
                <a16:creationId xmlns:a16="http://schemas.microsoft.com/office/drawing/2014/main" id="{FBCEB1A0-B650-6A7B-D5FD-58400AA9626B}"/>
              </a:ext>
            </a:extLst>
          </p:cNvPr>
          <p:cNvSpPr/>
          <p:nvPr/>
        </p:nvSpPr>
        <p:spPr>
          <a:xfrm>
            <a:off x="3943507" y="314181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정육면체 174">
                <a:extLst>
                  <a:ext uri="{FF2B5EF4-FFF2-40B4-BE49-F238E27FC236}">
                    <a16:creationId xmlns:a16="http://schemas.microsoft.com/office/drawing/2014/main" id="{0958A98F-40A7-DC44-C3EE-889C3E911F56}"/>
                  </a:ext>
                </a:extLst>
              </p:cNvPr>
              <p:cNvSpPr/>
              <p:nvPr/>
            </p:nvSpPr>
            <p:spPr>
              <a:xfrm>
                <a:off x="3833705" y="3246064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5" name="정육면체 174">
                <a:extLst>
                  <a:ext uri="{FF2B5EF4-FFF2-40B4-BE49-F238E27FC236}">
                    <a16:creationId xmlns:a16="http://schemas.microsoft.com/office/drawing/2014/main" id="{0958A98F-40A7-DC44-C3EE-889C3E911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05" y="3246064"/>
                <a:ext cx="422397" cy="422397"/>
              </a:xfrm>
              <a:prstGeom prst="cube">
                <a:avLst/>
              </a:prstGeom>
              <a:blipFill>
                <a:blip r:embed="rId66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17E14C7F-1815-9028-1312-2E439878354E}"/>
              </a:ext>
            </a:extLst>
          </p:cNvPr>
          <p:cNvGrpSpPr/>
          <p:nvPr/>
        </p:nvGrpSpPr>
        <p:grpSpPr>
          <a:xfrm>
            <a:off x="4362509" y="3034767"/>
            <a:ext cx="541972" cy="422397"/>
            <a:chOff x="5811294" y="2260265"/>
            <a:chExt cx="692868" cy="540000"/>
          </a:xfrm>
        </p:grpSpPr>
        <p:sp>
          <p:nvSpPr>
            <p:cNvPr id="183" name="정육면체 182">
              <a:extLst>
                <a:ext uri="{FF2B5EF4-FFF2-40B4-BE49-F238E27FC236}">
                  <a16:creationId xmlns:a16="http://schemas.microsoft.com/office/drawing/2014/main" id="{A7B718EF-EB26-8E48-67E5-590DD30333B8}"/>
                </a:ext>
              </a:extLst>
            </p:cNvPr>
            <p:cNvSpPr/>
            <p:nvPr/>
          </p:nvSpPr>
          <p:spPr>
            <a:xfrm>
              <a:off x="5811294" y="226026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ore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직사각형 183">
                  <a:extLst>
                    <a:ext uri="{FF2B5EF4-FFF2-40B4-BE49-F238E27FC236}">
                      <a16:creationId xmlns:a16="http://schemas.microsoft.com/office/drawing/2014/main" id="{BB0B93E8-6085-AA62-FCC0-750AD016A5D0}"/>
                    </a:ext>
                  </a:extLst>
                </p:cNvPr>
                <p:cNvSpPr/>
                <p:nvPr/>
              </p:nvSpPr>
              <p:spPr>
                <a:xfrm>
                  <a:off x="6086461" y="230792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502C4BA3-4D2F-EAC9-27FF-E4A35E3AB1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461" y="2307923"/>
                  <a:ext cx="417701" cy="44034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E6B3B9B4-A9B7-1371-090F-0D2693DFEF8E}"/>
              </a:ext>
            </a:extLst>
          </p:cNvPr>
          <p:cNvGrpSpPr/>
          <p:nvPr/>
        </p:nvGrpSpPr>
        <p:grpSpPr>
          <a:xfrm>
            <a:off x="4256102" y="3139014"/>
            <a:ext cx="542241" cy="422397"/>
            <a:chOff x="5675262" y="2393536"/>
            <a:chExt cx="693211" cy="540000"/>
          </a:xfrm>
        </p:grpSpPr>
        <p:sp>
          <p:nvSpPr>
            <p:cNvPr id="181" name="정육면체 180">
              <a:extLst>
                <a:ext uri="{FF2B5EF4-FFF2-40B4-BE49-F238E27FC236}">
                  <a16:creationId xmlns:a16="http://schemas.microsoft.com/office/drawing/2014/main" id="{8EE656B5-9EBA-6C10-855C-776917613671}"/>
                </a:ext>
              </a:extLst>
            </p:cNvPr>
            <p:cNvSpPr/>
            <p:nvPr/>
          </p:nvSpPr>
          <p:spPr>
            <a:xfrm>
              <a:off x="5675262" y="239353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ore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직사각형 181">
                  <a:extLst>
                    <a:ext uri="{FF2B5EF4-FFF2-40B4-BE49-F238E27FC236}">
                      <a16:creationId xmlns:a16="http://schemas.microsoft.com/office/drawing/2014/main" id="{90A38372-9395-AF30-50A1-44D6A3B90304}"/>
                    </a:ext>
                  </a:extLst>
                </p:cNvPr>
                <p:cNvSpPr/>
                <p:nvPr/>
              </p:nvSpPr>
              <p:spPr>
                <a:xfrm>
                  <a:off x="5950772" y="2439601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3145D362-D183-834A-DC25-62AC2873F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772" y="2439601"/>
                  <a:ext cx="417701" cy="44034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A6C08980-E1F1-69EF-4064-35D250AF09F2}"/>
              </a:ext>
            </a:extLst>
          </p:cNvPr>
          <p:cNvGrpSpPr/>
          <p:nvPr/>
        </p:nvGrpSpPr>
        <p:grpSpPr>
          <a:xfrm>
            <a:off x="4149104" y="3246064"/>
            <a:ext cx="541505" cy="422397"/>
            <a:chOff x="5538473" y="2530390"/>
            <a:chExt cx="692271" cy="5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정육면체 178">
                  <a:extLst>
                    <a:ext uri="{FF2B5EF4-FFF2-40B4-BE49-F238E27FC236}">
                      <a16:creationId xmlns:a16="http://schemas.microsoft.com/office/drawing/2014/main" id="{58CC8E20-27D3-FA5D-2F51-618E1C19CE8D}"/>
                    </a:ext>
                  </a:extLst>
                </p:cNvPr>
                <p:cNvSpPr/>
                <p:nvPr/>
              </p:nvSpPr>
              <p:spPr>
                <a:xfrm>
                  <a:off x="5538473" y="2530390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12" name="정육면체 411">
                  <a:extLst>
                    <a:ext uri="{FF2B5EF4-FFF2-40B4-BE49-F238E27FC236}">
                      <a16:creationId xmlns:a16="http://schemas.microsoft.com/office/drawing/2014/main" id="{2CA0B468-86A7-8870-0424-772D8B9200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73" y="2530390"/>
                  <a:ext cx="540000" cy="540000"/>
                </a:xfrm>
                <a:prstGeom prst="cube">
                  <a:avLst/>
                </a:prstGeom>
                <a:blipFill>
                  <a:blip r:embed="rId55"/>
                  <a:stretch>
                    <a:fillRect l="-4444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직사각형 179">
                  <a:extLst>
                    <a:ext uri="{FF2B5EF4-FFF2-40B4-BE49-F238E27FC236}">
                      <a16:creationId xmlns:a16="http://schemas.microsoft.com/office/drawing/2014/main" id="{CB8CE8AE-E780-C667-A3C1-ECC659C320CC}"/>
                    </a:ext>
                  </a:extLst>
                </p:cNvPr>
                <p:cNvSpPr/>
                <p:nvPr/>
              </p:nvSpPr>
              <p:spPr>
                <a:xfrm>
                  <a:off x="5813043" y="257074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3F560405-D458-AF15-7194-F7EBD87D8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043" y="2570743"/>
                  <a:ext cx="417701" cy="44034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정육면체 154">
            <a:extLst>
              <a:ext uri="{FF2B5EF4-FFF2-40B4-BE49-F238E27FC236}">
                <a16:creationId xmlns:a16="http://schemas.microsoft.com/office/drawing/2014/main" id="{AAAD3976-AAEF-0A07-AF9C-9A20749C5931}"/>
              </a:ext>
            </a:extLst>
          </p:cNvPr>
          <p:cNvSpPr/>
          <p:nvPr/>
        </p:nvSpPr>
        <p:spPr>
          <a:xfrm>
            <a:off x="3733327" y="2719581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6" name="정육면체 155">
            <a:extLst>
              <a:ext uri="{FF2B5EF4-FFF2-40B4-BE49-F238E27FC236}">
                <a16:creationId xmlns:a16="http://schemas.microsoft.com/office/drawing/2014/main" id="{F943660A-586D-A377-87CB-6AAD640D7F8B}"/>
              </a:ext>
            </a:extLst>
          </p:cNvPr>
          <p:cNvSpPr/>
          <p:nvPr/>
        </p:nvSpPr>
        <p:spPr>
          <a:xfrm>
            <a:off x="3628874" y="282382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정육면체 156">
                <a:extLst>
                  <a:ext uri="{FF2B5EF4-FFF2-40B4-BE49-F238E27FC236}">
                    <a16:creationId xmlns:a16="http://schemas.microsoft.com/office/drawing/2014/main" id="{42561AFB-B9C4-1507-0486-40A296237FB8}"/>
                  </a:ext>
                </a:extLst>
              </p:cNvPr>
              <p:cNvSpPr/>
              <p:nvPr/>
            </p:nvSpPr>
            <p:spPr>
              <a:xfrm>
                <a:off x="3520915" y="2930619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7" name="정육면체 156">
                <a:extLst>
                  <a:ext uri="{FF2B5EF4-FFF2-40B4-BE49-F238E27FC236}">
                    <a16:creationId xmlns:a16="http://schemas.microsoft.com/office/drawing/2014/main" id="{42561AFB-B9C4-1507-0486-40A296237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15" y="2930619"/>
                <a:ext cx="422397" cy="422397"/>
              </a:xfrm>
              <a:prstGeom prst="cube">
                <a:avLst/>
              </a:prstGeom>
              <a:blipFill>
                <a:blip r:embed="rId67"/>
                <a:stretch>
                  <a:fillRect l="-2778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정육면체 157">
            <a:extLst>
              <a:ext uri="{FF2B5EF4-FFF2-40B4-BE49-F238E27FC236}">
                <a16:creationId xmlns:a16="http://schemas.microsoft.com/office/drawing/2014/main" id="{2C4F045E-0007-16A1-611A-3C7EA2BB0A71}"/>
              </a:ext>
            </a:extLst>
          </p:cNvPr>
          <p:cNvSpPr/>
          <p:nvPr/>
        </p:nvSpPr>
        <p:spPr>
          <a:xfrm>
            <a:off x="4048726" y="2719581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9" name="정육면체 158">
            <a:extLst>
              <a:ext uri="{FF2B5EF4-FFF2-40B4-BE49-F238E27FC236}">
                <a16:creationId xmlns:a16="http://schemas.microsoft.com/office/drawing/2014/main" id="{3A1C89F1-C42E-5DC8-B64D-25575E560D98}"/>
              </a:ext>
            </a:extLst>
          </p:cNvPr>
          <p:cNvSpPr/>
          <p:nvPr/>
        </p:nvSpPr>
        <p:spPr>
          <a:xfrm>
            <a:off x="3944272" y="2823827"/>
            <a:ext cx="422397" cy="422397"/>
          </a:xfrm>
          <a:prstGeom prst="cube">
            <a:avLst/>
          </a:prstGeom>
          <a:solidFill>
            <a:srgbClr val="2F5597">
              <a:alpha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정육면체 159">
                <a:extLst>
                  <a:ext uri="{FF2B5EF4-FFF2-40B4-BE49-F238E27FC236}">
                    <a16:creationId xmlns:a16="http://schemas.microsoft.com/office/drawing/2014/main" id="{47469ACB-00FF-0855-6C84-AE68B44DF201}"/>
                  </a:ext>
                </a:extLst>
              </p:cNvPr>
              <p:cNvSpPr/>
              <p:nvPr/>
            </p:nvSpPr>
            <p:spPr>
              <a:xfrm>
                <a:off x="3832979" y="2928136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0" name="정육면체 159">
                <a:extLst>
                  <a:ext uri="{FF2B5EF4-FFF2-40B4-BE49-F238E27FC236}">
                    <a16:creationId xmlns:a16="http://schemas.microsoft.com/office/drawing/2014/main" id="{47469ACB-00FF-0855-6C84-AE68B44DF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979" y="2928136"/>
                <a:ext cx="422397" cy="422397"/>
              </a:xfrm>
              <a:prstGeom prst="cube">
                <a:avLst/>
              </a:prstGeom>
              <a:blipFill>
                <a:blip r:embed="rId68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20F48DE8-A7B0-5ECD-967D-B612E24DAA53}"/>
              </a:ext>
            </a:extLst>
          </p:cNvPr>
          <p:cNvGrpSpPr/>
          <p:nvPr/>
        </p:nvGrpSpPr>
        <p:grpSpPr>
          <a:xfrm>
            <a:off x="4363386" y="2719421"/>
            <a:ext cx="541095" cy="422397"/>
            <a:chOff x="5812194" y="1853865"/>
            <a:chExt cx="691746" cy="540000"/>
          </a:xfrm>
        </p:grpSpPr>
        <p:sp>
          <p:nvSpPr>
            <p:cNvPr id="168" name="정육면체 167">
              <a:extLst>
                <a:ext uri="{FF2B5EF4-FFF2-40B4-BE49-F238E27FC236}">
                  <a16:creationId xmlns:a16="http://schemas.microsoft.com/office/drawing/2014/main" id="{17A9F216-2EEA-A846-AB50-FDCBF9B2D90D}"/>
                </a:ext>
              </a:extLst>
            </p:cNvPr>
            <p:cNvSpPr/>
            <p:nvPr/>
          </p:nvSpPr>
          <p:spPr>
            <a:xfrm>
              <a:off x="5812194" y="185386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직사각형 168">
                  <a:extLst>
                    <a:ext uri="{FF2B5EF4-FFF2-40B4-BE49-F238E27FC236}">
                      <a16:creationId xmlns:a16="http://schemas.microsoft.com/office/drawing/2014/main" id="{20800C7A-2D1F-D8FB-3B92-511C28772D6F}"/>
                    </a:ext>
                  </a:extLst>
                </p:cNvPr>
                <p:cNvSpPr/>
                <p:nvPr/>
              </p:nvSpPr>
              <p:spPr>
                <a:xfrm>
                  <a:off x="6086239" y="1871318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2E5222D9-DAFE-C047-B91A-D42146D75C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39" y="1871318"/>
                  <a:ext cx="417701" cy="44034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EED0C853-DA00-D1A8-6333-7CC14ACC1F2D}"/>
              </a:ext>
            </a:extLst>
          </p:cNvPr>
          <p:cNvGrpSpPr/>
          <p:nvPr/>
        </p:nvGrpSpPr>
        <p:grpSpPr>
          <a:xfrm>
            <a:off x="4257806" y="2823827"/>
            <a:ext cx="545627" cy="422397"/>
            <a:chOff x="5781423" y="1518276"/>
            <a:chExt cx="697540" cy="540000"/>
          </a:xfrm>
        </p:grpSpPr>
        <p:sp>
          <p:nvSpPr>
            <p:cNvPr id="166" name="정육면체 165">
              <a:extLst>
                <a:ext uri="{FF2B5EF4-FFF2-40B4-BE49-F238E27FC236}">
                  <a16:creationId xmlns:a16="http://schemas.microsoft.com/office/drawing/2014/main" id="{524C2EEA-FEF2-D881-9AD9-7358604F8AC6}"/>
                </a:ext>
              </a:extLst>
            </p:cNvPr>
            <p:cNvSpPr/>
            <p:nvPr/>
          </p:nvSpPr>
          <p:spPr>
            <a:xfrm>
              <a:off x="5781423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직사각형 166">
                  <a:extLst>
                    <a:ext uri="{FF2B5EF4-FFF2-40B4-BE49-F238E27FC236}">
                      <a16:creationId xmlns:a16="http://schemas.microsoft.com/office/drawing/2014/main" id="{22855949-F57C-3302-7743-5082BDDCA3C9}"/>
                    </a:ext>
                  </a:extLst>
                </p:cNvPr>
                <p:cNvSpPr/>
                <p:nvPr/>
              </p:nvSpPr>
              <p:spPr>
                <a:xfrm>
                  <a:off x="6061262" y="153219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𝟏𝟔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6D8D92EA-DBF6-3C7F-FD86-B5B03B7F2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262" y="1532192"/>
                  <a:ext cx="417701" cy="44034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10C6BE67-BEC8-335F-D39B-2217F1F375FC}"/>
              </a:ext>
            </a:extLst>
          </p:cNvPr>
          <p:cNvGrpSpPr/>
          <p:nvPr/>
        </p:nvGrpSpPr>
        <p:grpSpPr>
          <a:xfrm>
            <a:off x="4150138" y="2928136"/>
            <a:ext cx="545562" cy="422397"/>
            <a:chOff x="5643777" y="1651626"/>
            <a:chExt cx="697457" cy="5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정육면체 163">
                  <a:extLst>
                    <a:ext uri="{FF2B5EF4-FFF2-40B4-BE49-F238E27FC236}">
                      <a16:creationId xmlns:a16="http://schemas.microsoft.com/office/drawing/2014/main" id="{82F03ADA-509F-7725-3AEB-C0CF640F3058}"/>
                    </a:ext>
                  </a:extLst>
                </p:cNvPr>
                <p:cNvSpPr/>
                <p:nvPr/>
              </p:nvSpPr>
              <p:spPr>
                <a:xfrm>
                  <a:off x="5643777" y="165162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𝟐𝟓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22" name="정육면체 421">
                  <a:extLst>
                    <a:ext uri="{FF2B5EF4-FFF2-40B4-BE49-F238E27FC236}">
                      <a16:creationId xmlns:a16="http://schemas.microsoft.com/office/drawing/2014/main" id="{6B5C6033-F9DA-664D-F44E-86441F7A0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777" y="1651626"/>
                  <a:ext cx="540000" cy="540000"/>
                </a:xfrm>
                <a:prstGeom prst="cube">
                  <a:avLst/>
                </a:prstGeom>
                <a:blipFill>
                  <a:blip r:embed="rId57"/>
                  <a:stretch>
                    <a:fillRect l="-2222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직사각형 164">
                  <a:extLst>
                    <a:ext uri="{FF2B5EF4-FFF2-40B4-BE49-F238E27FC236}">
                      <a16:creationId xmlns:a16="http://schemas.microsoft.com/office/drawing/2014/main" id="{699E9F78-F130-1BE6-D5C4-022C949E967D}"/>
                    </a:ext>
                  </a:extLst>
                </p:cNvPr>
                <p:cNvSpPr/>
                <p:nvPr/>
              </p:nvSpPr>
              <p:spPr>
                <a:xfrm>
                  <a:off x="5923533" y="1663334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AC12C318-3CB0-83F9-F13D-45C5AD39BA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533" y="1663334"/>
                  <a:ext cx="417701" cy="44034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2DEB8A5E-BC09-8A05-1B40-826E630E9BC4}"/>
              </a:ext>
            </a:extLst>
          </p:cNvPr>
          <p:cNvGrpSpPr/>
          <p:nvPr/>
        </p:nvGrpSpPr>
        <p:grpSpPr>
          <a:xfrm>
            <a:off x="3728829" y="2272105"/>
            <a:ext cx="422397" cy="551454"/>
            <a:chOff x="5012790" y="1282555"/>
            <a:chExt cx="540000" cy="704989"/>
          </a:xfrm>
        </p:grpSpPr>
        <p:sp>
          <p:nvSpPr>
            <p:cNvPr id="153" name="정육면체 152">
              <a:extLst>
                <a:ext uri="{FF2B5EF4-FFF2-40B4-BE49-F238E27FC236}">
                  <a16:creationId xmlns:a16="http://schemas.microsoft.com/office/drawing/2014/main" id="{FC01B4D7-E4C1-7790-59A6-7697AC74FEA3}"/>
                </a:ext>
              </a:extLst>
            </p:cNvPr>
            <p:cNvSpPr/>
            <p:nvPr/>
          </p:nvSpPr>
          <p:spPr>
            <a:xfrm>
              <a:off x="5012790" y="1447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직사각형 153">
                  <a:extLst>
                    <a:ext uri="{FF2B5EF4-FFF2-40B4-BE49-F238E27FC236}">
                      <a16:creationId xmlns:a16="http://schemas.microsoft.com/office/drawing/2014/main" id="{ACCE75D1-134F-C4CB-B476-775976A02E50}"/>
                    </a:ext>
                  </a:extLst>
                </p:cNvPr>
                <p:cNvSpPr/>
                <p:nvPr/>
              </p:nvSpPr>
              <p:spPr>
                <a:xfrm>
                  <a:off x="5113151" y="1282555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5CC4DA62-B6FB-DB57-D896-FE3B98F46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3151" y="1282555"/>
                  <a:ext cx="417701" cy="44034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61200BDE-1BAD-2F78-29DD-4F86A6F4A000}"/>
              </a:ext>
            </a:extLst>
          </p:cNvPr>
          <p:cNvGrpSpPr/>
          <p:nvPr/>
        </p:nvGrpSpPr>
        <p:grpSpPr>
          <a:xfrm>
            <a:off x="3622026" y="2377911"/>
            <a:ext cx="422397" cy="549046"/>
            <a:chOff x="4872826" y="1421244"/>
            <a:chExt cx="540000" cy="701911"/>
          </a:xfrm>
        </p:grpSpPr>
        <p:sp>
          <p:nvSpPr>
            <p:cNvPr id="151" name="정육면체 150">
              <a:extLst>
                <a:ext uri="{FF2B5EF4-FFF2-40B4-BE49-F238E27FC236}">
                  <a16:creationId xmlns:a16="http://schemas.microsoft.com/office/drawing/2014/main" id="{2FC482A9-C57D-29A4-9D63-BB1A1205D94F}"/>
                </a:ext>
              </a:extLst>
            </p:cNvPr>
            <p:cNvSpPr/>
            <p:nvPr/>
          </p:nvSpPr>
          <p:spPr>
            <a:xfrm>
              <a:off x="4872826" y="1583155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E2380C2E-2DF8-35CE-5737-42930A0E568E}"/>
                    </a:ext>
                  </a:extLst>
                </p:cNvPr>
                <p:cNvSpPr/>
                <p:nvPr/>
              </p:nvSpPr>
              <p:spPr>
                <a:xfrm>
                  <a:off x="4973580" y="1421244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𝟏𝟏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31673F8A-C04B-8872-CAF0-ECF87C675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580" y="1421244"/>
                  <a:ext cx="417701" cy="44034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4F9236E5-108E-1831-5265-86002E7595CB}"/>
              </a:ext>
            </a:extLst>
          </p:cNvPr>
          <p:cNvGrpSpPr/>
          <p:nvPr/>
        </p:nvGrpSpPr>
        <p:grpSpPr>
          <a:xfrm>
            <a:off x="3518260" y="2485730"/>
            <a:ext cx="422397" cy="547833"/>
            <a:chOff x="4732148" y="1559082"/>
            <a:chExt cx="540000" cy="70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정육면체 148">
                  <a:extLst>
                    <a:ext uri="{FF2B5EF4-FFF2-40B4-BE49-F238E27FC236}">
                      <a16:creationId xmlns:a16="http://schemas.microsoft.com/office/drawing/2014/main" id="{8413FDC6-8009-7554-93EF-9851A2CB4D66}"/>
                    </a:ext>
                  </a:extLst>
                </p:cNvPr>
                <p:cNvSpPr/>
                <p:nvPr/>
              </p:nvSpPr>
              <p:spPr>
                <a:xfrm>
                  <a:off x="4732148" y="1719442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𝟐𝟎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30" name="정육면체 429">
                  <a:extLst>
                    <a:ext uri="{FF2B5EF4-FFF2-40B4-BE49-F238E27FC236}">
                      <a16:creationId xmlns:a16="http://schemas.microsoft.com/office/drawing/2014/main" id="{F9C6177C-A3E8-09AB-4C1D-C91E4426B7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148" y="1719442"/>
                  <a:ext cx="540000" cy="540000"/>
                </a:xfrm>
                <a:prstGeom prst="cube">
                  <a:avLst/>
                </a:prstGeom>
                <a:blipFill>
                  <a:blip r:embed="rId58"/>
                  <a:stretch>
                    <a:fillRect l="-4444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직사각형 149">
                  <a:extLst>
                    <a:ext uri="{FF2B5EF4-FFF2-40B4-BE49-F238E27FC236}">
                      <a16:creationId xmlns:a16="http://schemas.microsoft.com/office/drawing/2014/main" id="{ED84E636-F803-BC0B-67F0-E04391D15C90}"/>
                    </a:ext>
                  </a:extLst>
                </p:cNvPr>
                <p:cNvSpPr/>
                <p:nvPr/>
              </p:nvSpPr>
              <p:spPr>
                <a:xfrm>
                  <a:off x="4835193" y="155908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𝟐𝟎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81680B8E-BFA3-4F76-7787-60F18639C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193" y="1559082"/>
                  <a:ext cx="417701" cy="44034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27EE89F-3177-C7F6-1934-BD6E130AFC73}"/>
              </a:ext>
            </a:extLst>
          </p:cNvPr>
          <p:cNvGrpSpPr/>
          <p:nvPr/>
        </p:nvGrpSpPr>
        <p:grpSpPr>
          <a:xfrm>
            <a:off x="4044227" y="2276119"/>
            <a:ext cx="422397" cy="547440"/>
            <a:chOff x="5416001" y="1287686"/>
            <a:chExt cx="540000" cy="699858"/>
          </a:xfrm>
        </p:grpSpPr>
        <p:sp>
          <p:nvSpPr>
            <p:cNvPr id="147" name="정육면체 146">
              <a:extLst>
                <a:ext uri="{FF2B5EF4-FFF2-40B4-BE49-F238E27FC236}">
                  <a16:creationId xmlns:a16="http://schemas.microsoft.com/office/drawing/2014/main" id="{1E9D805E-522A-642E-7C07-E573C0EEC81E}"/>
                </a:ext>
              </a:extLst>
            </p:cNvPr>
            <p:cNvSpPr/>
            <p:nvPr/>
          </p:nvSpPr>
          <p:spPr>
            <a:xfrm>
              <a:off x="5416001" y="1447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직사각형 147">
                  <a:extLst>
                    <a:ext uri="{FF2B5EF4-FFF2-40B4-BE49-F238E27FC236}">
                      <a16:creationId xmlns:a16="http://schemas.microsoft.com/office/drawing/2014/main" id="{D8A7C1F4-691C-387C-1AD5-2B52357812AB}"/>
                    </a:ext>
                  </a:extLst>
                </p:cNvPr>
                <p:cNvSpPr/>
                <p:nvPr/>
              </p:nvSpPr>
              <p:spPr>
                <a:xfrm>
                  <a:off x="5495287" y="1287686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46CCA0F8-20D1-B7C3-6ADF-7469D53BE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287" y="1287686"/>
                  <a:ext cx="417701" cy="44034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55BEA5DE-D874-F80B-AEB9-C8F7214CABDC}"/>
              </a:ext>
            </a:extLst>
          </p:cNvPr>
          <p:cNvGrpSpPr/>
          <p:nvPr/>
        </p:nvGrpSpPr>
        <p:grpSpPr>
          <a:xfrm>
            <a:off x="3939899" y="2381924"/>
            <a:ext cx="422397" cy="545033"/>
            <a:chOff x="5279201" y="1426375"/>
            <a:chExt cx="540000" cy="696780"/>
          </a:xfrm>
        </p:grpSpPr>
        <p:sp>
          <p:nvSpPr>
            <p:cNvPr id="145" name="정육면체 144">
              <a:extLst>
                <a:ext uri="{FF2B5EF4-FFF2-40B4-BE49-F238E27FC236}">
                  <a16:creationId xmlns:a16="http://schemas.microsoft.com/office/drawing/2014/main" id="{0E4E8BE3-2436-1CC5-6B16-E6BDAD09EBFB}"/>
                </a:ext>
              </a:extLst>
            </p:cNvPr>
            <p:cNvSpPr/>
            <p:nvPr/>
          </p:nvSpPr>
          <p:spPr>
            <a:xfrm>
              <a:off x="5279201" y="1583155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직사각형 145">
                  <a:extLst>
                    <a:ext uri="{FF2B5EF4-FFF2-40B4-BE49-F238E27FC236}">
                      <a16:creationId xmlns:a16="http://schemas.microsoft.com/office/drawing/2014/main" id="{86E57754-6A07-346A-3E1C-6A21A68AB543}"/>
                    </a:ext>
                  </a:extLst>
                </p:cNvPr>
                <p:cNvSpPr/>
                <p:nvPr/>
              </p:nvSpPr>
              <p:spPr>
                <a:xfrm>
                  <a:off x="5355716" y="1426375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ABBDE9A9-684B-9978-9378-BAC9FD08E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716" y="1426375"/>
                  <a:ext cx="417701" cy="44034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9015AAA1-F063-19F5-A534-8675418FF50D}"/>
              </a:ext>
            </a:extLst>
          </p:cNvPr>
          <p:cNvGrpSpPr/>
          <p:nvPr/>
        </p:nvGrpSpPr>
        <p:grpSpPr>
          <a:xfrm>
            <a:off x="3833667" y="2489743"/>
            <a:ext cx="422397" cy="543820"/>
            <a:chOff x="5135370" y="1564213"/>
            <a:chExt cx="540000" cy="695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정육면체 142">
                  <a:extLst>
                    <a:ext uri="{FF2B5EF4-FFF2-40B4-BE49-F238E27FC236}">
                      <a16:creationId xmlns:a16="http://schemas.microsoft.com/office/drawing/2014/main" id="{4CB3BCD2-7416-8842-09DD-774D63FDFBDB}"/>
                    </a:ext>
                  </a:extLst>
                </p:cNvPr>
                <p:cNvSpPr/>
                <p:nvPr/>
              </p:nvSpPr>
              <p:spPr>
                <a:xfrm>
                  <a:off x="5135370" y="1719442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31" name="정육면체 430">
                  <a:extLst>
                    <a:ext uri="{FF2B5EF4-FFF2-40B4-BE49-F238E27FC236}">
                      <a16:creationId xmlns:a16="http://schemas.microsoft.com/office/drawing/2014/main" id="{F38F4453-65B0-26E9-0C0F-36815B7151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370" y="1719442"/>
                  <a:ext cx="540000" cy="540000"/>
                </a:xfrm>
                <a:prstGeom prst="cube">
                  <a:avLst/>
                </a:prstGeom>
                <a:blipFill>
                  <a:blip r:embed="rId59"/>
                  <a:stretch>
                    <a:fillRect l="-4545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직사각형 143">
                  <a:extLst>
                    <a:ext uri="{FF2B5EF4-FFF2-40B4-BE49-F238E27FC236}">
                      <a16:creationId xmlns:a16="http://schemas.microsoft.com/office/drawing/2014/main" id="{51C016AE-9CAD-38BC-8BA6-01E0B0ED99A5}"/>
                    </a:ext>
                  </a:extLst>
                </p:cNvPr>
                <p:cNvSpPr/>
                <p:nvPr/>
              </p:nvSpPr>
              <p:spPr>
                <a:xfrm>
                  <a:off x="5217329" y="156421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CFE327F4-08CA-D524-6CD1-A509B0A994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329" y="1564213"/>
                  <a:ext cx="417701" cy="440349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정육면체 139">
            <a:extLst>
              <a:ext uri="{FF2B5EF4-FFF2-40B4-BE49-F238E27FC236}">
                <a16:creationId xmlns:a16="http://schemas.microsoft.com/office/drawing/2014/main" id="{66449671-E928-786C-A072-2BF845FFCC96}"/>
              </a:ext>
            </a:extLst>
          </p:cNvPr>
          <p:cNvSpPr/>
          <p:nvPr/>
        </p:nvSpPr>
        <p:spPr>
          <a:xfrm>
            <a:off x="4361506" y="2401117"/>
            <a:ext cx="422397" cy="422397"/>
          </a:xfrm>
          <a:prstGeom prst="cube">
            <a:avLst/>
          </a:prstGeom>
          <a:solidFill>
            <a:srgbClr val="2F5597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032A968-ACAA-807D-E186-B27230C1CECF}"/>
                  </a:ext>
                </a:extLst>
              </p:cNvPr>
              <p:cNvSpPr/>
              <p:nvPr/>
            </p:nvSpPr>
            <p:spPr>
              <a:xfrm>
                <a:off x="4576134" y="2405134"/>
                <a:ext cx="326732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032A968-ACAA-807D-E186-B27230C1C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34" y="2405134"/>
                <a:ext cx="326732" cy="344448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2C8226B8-E7B3-5C5A-054A-7AFC364E3DC2}"/>
                  </a:ext>
                </a:extLst>
              </p:cNvPr>
              <p:cNvSpPr/>
              <p:nvPr/>
            </p:nvSpPr>
            <p:spPr>
              <a:xfrm>
                <a:off x="4423013" y="2277105"/>
                <a:ext cx="326732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2C8226B8-E7B3-5C5A-054A-7AFC364E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13" y="2277105"/>
                <a:ext cx="326732" cy="344448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BBBBEE22-94EC-9F47-372E-1344E6BDF01E}"/>
              </a:ext>
            </a:extLst>
          </p:cNvPr>
          <p:cNvGrpSpPr/>
          <p:nvPr/>
        </p:nvGrpSpPr>
        <p:grpSpPr>
          <a:xfrm>
            <a:off x="4255306" y="2382911"/>
            <a:ext cx="540964" cy="544046"/>
            <a:chOff x="5682423" y="1427636"/>
            <a:chExt cx="691578" cy="695519"/>
          </a:xfrm>
        </p:grpSpPr>
        <p:sp>
          <p:nvSpPr>
            <p:cNvPr id="137" name="정육면체 136">
              <a:extLst>
                <a:ext uri="{FF2B5EF4-FFF2-40B4-BE49-F238E27FC236}">
                  <a16:creationId xmlns:a16="http://schemas.microsoft.com/office/drawing/2014/main" id="{012602F5-0D86-5478-0E45-194BE08FBD82}"/>
                </a:ext>
              </a:extLst>
            </p:cNvPr>
            <p:cNvSpPr/>
            <p:nvPr/>
          </p:nvSpPr>
          <p:spPr>
            <a:xfrm>
              <a:off x="5682423" y="1583155"/>
              <a:ext cx="540000" cy="540000"/>
            </a:xfrm>
            <a:prstGeom prst="cube">
              <a:avLst/>
            </a:prstGeom>
            <a:solidFill>
              <a:srgbClr val="E7E6E6">
                <a:alpha val="6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직사각형 137">
                  <a:extLst>
                    <a:ext uri="{FF2B5EF4-FFF2-40B4-BE49-F238E27FC236}">
                      <a16:creationId xmlns:a16="http://schemas.microsoft.com/office/drawing/2014/main" id="{13CF7421-0E72-8563-F4A6-123B8ADEFD0D}"/>
                    </a:ext>
                  </a:extLst>
                </p:cNvPr>
                <p:cNvSpPr/>
                <p:nvPr/>
              </p:nvSpPr>
              <p:spPr>
                <a:xfrm>
                  <a:off x="5956300" y="159232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79977" lon="4140010" rev="21599965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2CAC69FD-182D-D7E1-CA02-00B332F73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300" y="1592322"/>
                  <a:ext cx="417701" cy="44034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직사각형 138">
                  <a:extLst>
                    <a:ext uri="{FF2B5EF4-FFF2-40B4-BE49-F238E27FC236}">
                      <a16:creationId xmlns:a16="http://schemas.microsoft.com/office/drawing/2014/main" id="{6708DB9B-8D21-054F-2637-99A54C305F64}"/>
                    </a:ext>
                  </a:extLst>
                </p:cNvPr>
                <p:cNvSpPr/>
                <p:nvPr/>
              </p:nvSpPr>
              <p:spPr>
                <a:xfrm>
                  <a:off x="5760677" y="1427636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4C29396D-37F1-2210-5C2D-9D83837EA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677" y="1427636"/>
                  <a:ext cx="417701" cy="440349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정육면체 133">
                <a:extLst>
                  <a:ext uri="{FF2B5EF4-FFF2-40B4-BE49-F238E27FC236}">
                    <a16:creationId xmlns:a16="http://schemas.microsoft.com/office/drawing/2014/main" id="{7F10C157-4E3F-FC8D-18BB-0A5088B76212}"/>
                  </a:ext>
                </a:extLst>
              </p:cNvPr>
              <p:cNvSpPr/>
              <p:nvPr/>
            </p:nvSpPr>
            <p:spPr>
              <a:xfrm>
                <a:off x="4149737" y="2611166"/>
                <a:ext cx="422397" cy="422397"/>
              </a:xfrm>
              <a:prstGeom prst="cube">
                <a:avLst/>
              </a:prstGeom>
              <a:solidFill>
                <a:srgbClr val="2F5597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4" name="정육면체 133">
                <a:extLst>
                  <a:ext uri="{FF2B5EF4-FFF2-40B4-BE49-F238E27FC236}">
                    <a16:creationId xmlns:a16="http://schemas.microsoft.com/office/drawing/2014/main" id="{7F10C157-4E3F-FC8D-18BB-0A5088B76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37" y="2611166"/>
                <a:ext cx="422397" cy="422397"/>
              </a:xfrm>
              <a:prstGeom prst="cube">
                <a:avLst/>
              </a:prstGeom>
              <a:blipFill>
                <a:blip r:embed="rId71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463B1A0F-7270-7DFC-6AE0-6EE083085689}"/>
                  </a:ext>
                </a:extLst>
              </p:cNvPr>
              <p:cNvSpPr/>
              <p:nvPr/>
            </p:nvSpPr>
            <p:spPr>
              <a:xfrm>
                <a:off x="4365822" y="2618431"/>
                <a:ext cx="326733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463B1A0F-7270-7DFC-6AE0-6EE083085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822" y="2618431"/>
                <a:ext cx="326733" cy="344448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813D7A84-22BD-FBCE-AB18-FA4615493751}"/>
                  </a:ext>
                </a:extLst>
              </p:cNvPr>
              <p:cNvSpPr/>
              <p:nvPr/>
            </p:nvSpPr>
            <p:spPr>
              <a:xfrm>
                <a:off x="4214544" y="2490730"/>
                <a:ext cx="326733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813D7A84-22BD-FBCE-AB18-FA4615493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44" y="2490730"/>
                <a:ext cx="326733" cy="344448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67508A01-5C09-27C8-9238-985647D7FC66}"/>
              </a:ext>
            </a:extLst>
          </p:cNvPr>
          <p:cNvGrpSpPr/>
          <p:nvPr/>
        </p:nvGrpSpPr>
        <p:grpSpPr>
          <a:xfrm>
            <a:off x="5292685" y="2985838"/>
            <a:ext cx="291917" cy="282371"/>
            <a:chOff x="4306275" y="4648673"/>
            <a:chExt cx="291917" cy="282371"/>
          </a:xfrm>
          <a:solidFill>
            <a:sysClr val="window" lastClr="FFFFFF">
              <a:lumMod val="85000"/>
            </a:sysClr>
          </a:solidFill>
        </p:grpSpPr>
        <p:sp>
          <p:nvSpPr>
            <p:cNvPr id="186" name="정육면체 185">
              <a:extLst>
                <a:ext uri="{FF2B5EF4-FFF2-40B4-BE49-F238E27FC236}">
                  <a16:creationId xmlns:a16="http://schemas.microsoft.com/office/drawing/2014/main" id="{61430C68-6798-7CB2-7AE3-BC4365643787}"/>
                </a:ext>
              </a:extLst>
            </p:cNvPr>
            <p:cNvSpPr/>
            <p:nvPr/>
          </p:nvSpPr>
          <p:spPr>
            <a:xfrm>
              <a:off x="4310192" y="4787044"/>
              <a:ext cx="288000" cy="144000"/>
            </a:xfrm>
            <a:prstGeom prst="cube">
              <a:avLst>
                <a:gd name="adj" fmla="val 37098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정육면체 186">
              <a:extLst>
                <a:ext uri="{FF2B5EF4-FFF2-40B4-BE49-F238E27FC236}">
                  <a16:creationId xmlns:a16="http://schemas.microsoft.com/office/drawing/2014/main" id="{B4185D62-D473-A21D-CA6C-09091C2777D3}"/>
                </a:ext>
              </a:extLst>
            </p:cNvPr>
            <p:cNvSpPr/>
            <p:nvPr/>
          </p:nvSpPr>
          <p:spPr>
            <a:xfrm>
              <a:off x="4306275" y="4648673"/>
              <a:ext cx="288000" cy="144000"/>
            </a:xfrm>
            <a:prstGeom prst="cube">
              <a:avLst>
                <a:gd name="adj" fmla="val 37098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B1ACF5-1D56-3FB5-DAAF-FA973C7F393D}"/>
              </a:ext>
            </a:extLst>
          </p:cNvPr>
          <p:cNvGrpSpPr>
            <a:grpSpLocks noChangeAspect="1"/>
          </p:cNvGrpSpPr>
          <p:nvPr/>
        </p:nvGrpSpPr>
        <p:grpSpPr>
          <a:xfrm>
            <a:off x="6211958" y="2300789"/>
            <a:ext cx="1688851" cy="1688797"/>
            <a:chOff x="5075703" y="1494627"/>
            <a:chExt cx="2159386" cy="2159316"/>
          </a:xfrm>
        </p:grpSpPr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BE9BFDE2-9E62-7C9C-7EB9-D79930A31F4D}"/>
                </a:ext>
              </a:extLst>
            </p:cNvPr>
            <p:cNvGrpSpPr/>
            <p:nvPr/>
          </p:nvGrpSpPr>
          <p:grpSpPr>
            <a:xfrm>
              <a:off x="5075829" y="2708772"/>
              <a:ext cx="2158164" cy="945171"/>
              <a:chOff x="7325144" y="2300252"/>
              <a:chExt cx="2158164" cy="945171"/>
            </a:xfrm>
          </p:grpSpPr>
          <p:sp>
            <p:nvSpPr>
              <p:cNvPr id="258" name="정육면체 257">
                <a:extLst>
                  <a:ext uri="{FF2B5EF4-FFF2-40B4-BE49-F238E27FC236}">
                    <a16:creationId xmlns:a16="http://schemas.microsoft.com/office/drawing/2014/main" id="{51D264D5-A983-3CE9-C3F1-D30960A06F01}"/>
                  </a:ext>
                </a:extLst>
              </p:cNvPr>
              <p:cNvSpPr/>
              <p:nvPr/>
            </p:nvSpPr>
            <p:spPr>
              <a:xfrm>
                <a:off x="8943308" y="2300252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정육면체 258">
                <a:extLst>
                  <a:ext uri="{FF2B5EF4-FFF2-40B4-BE49-F238E27FC236}">
                    <a16:creationId xmlns:a16="http://schemas.microsoft.com/office/drawing/2014/main" id="{54695B41-3FFA-2B94-FF82-49BBA286F824}"/>
                  </a:ext>
                </a:extLst>
              </p:cNvPr>
              <p:cNvSpPr/>
              <p:nvPr/>
            </p:nvSpPr>
            <p:spPr>
              <a:xfrm>
                <a:off x="7732382" y="2301230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정육면체 259">
                <a:extLst>
                  <a:ext uri="{FF2B5EF4-FFF2-40B4-BE49-F238E27FC236}">
                    <a16:creationId xmlns:a16="http://schemas.microsoft.com/office/drawing/2014/main" id="{273F2BF0-480F-478C-2A22-A0290C70BE8B}"/>
                  </a:ext>
                </a:extLst>
              </p:cNvPr>
              <p:cNvSpPr/>
              <p:nvPr/>
            </p:nvSpPr>
            <p:spPr>
              <a:xfrm>
                <a:off x="7595086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정육면체 260">
                <a:extLst>
                  <a:ext uri="{FF2B5EF4-FFF2-40B4-BE49-F238E27FC236}">
                    <a16:creationId xmlns:a16="http://schemas.microsoft.com/office/drawing/2014/main" id="{0C26AE22-A2F3-0889-5018-53A4AE931D4C}"/>
                  </a:ext>
                </a:extLst>
              </p:cNvPr>
              <p:cNvSpPr/>
              <p:nvPr/>
            </p:nvSpPr>
            <p:spPr>
              <a:xfrm>
                <a:off x="7462343" y="2571844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정육면체 261">
                <a:extLst>
                  <a:ext uri="{FF2B5EF4-FFF2-40B4-BE49-F238E27FC236}">
                    <a16:creationId xmlns:a16="http://schemas.microsoft.com/office/drawing/2014/main" id="{0037E3C5-FED9-0A9A-A436-DC9FF12F12A0}"/>
                  </a:ext>
                </a:extLst>
              </p:cNvPr>
              <p:cNvSpPr/>
              <p:nvPr/>
            </p:nvSpPr>
            <p:spPr>
              <a:xfrm>
                <a:off x="8139018" y="2301230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정육면체 262">
                <a:extLst>
                  <a:ext uri="{FF2B5EF4-FFF2-40B4-BE49-F238E27FC236}">
                    <a16:creationId xmlns:a16="http://schemas.microsoft.com/office/drawing/2014/main" id="{6C068F73-05E9-56D2-639B-301198B9C0B1}"/>
                  </a:ext>
                </a:extLst>
              </p:cNvPr>
              <p:cNvSpPr/>
              <p:nvPr/>
            </p:nvSpPr>
            <p:spPr>
              <a:xfrm>
                <a:off x="8001722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정육면체 263">
                <a:extLst>
                  <a:ext uri="{FF2B5EF4-FFF2-40B4-BE49-F238E27FC236}">
                    <a16:creationId xmlns:a16="http://schemas.microsoft.com/office/drawing/2014/main" id="{43FE48B3-17EC-22D4-BA2F-DE636D09F12C}"/>
                  </a:ext>
                </a:extLst>
              </p:cNvPr>
              <p:cNvSpPr/>
              <p:nvPr/>
            </p:nvSpPr>
            <p:spPr>
              <a:xfrm>
                <a:off x="7865554" y="2571844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정육면체 264">
                <a:extLst>
                  <a:ext uri="{FF2B5EF4-FFF2-40B4-BE49-F238E27FC236}">
                    <a16:creationId xmlns:a16="http://schemas.microsoft.com/office/drawing/2014/main" id="{A423B863-66E5-6D37-0B11-AC8B76FC2D3E}"/>
                  </a:ext>
                </a:extLst>
              </p:cNvPr>
              <p:cNvSpPr/>
              <p:nvPr/>
            </p:nvSpPr>
            <p:spPr>
              <a:xfrm>
                <a:off x="8544432" y="2300808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정육면체 265">
                <a:extLst>
                  <a:ext uri="{FF2B5EF4-FFF2-40B4-BE49-F238E27FC236}">
                    <a16:creationId xmlns:a16="http://schemas.microsoft.com/office/drawing/2014/main" id="{BD0C2177-2300-6218-65A9-1DC4355B5DD6}"/>
                  </a:ext>
                </a:extLst>
              </p:cNvPr>
              <p:cNvSpPr/>
              <p:nvPr/>
            </p:nvSpPr>
            <p:spPr>
              <a:xfrm>
                <a:off x="8408358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정육면체 266">
                <a:extLst>
                  <a:ext uri="{FF2B5EF4-FFF2-40B4-BE49-F238E27FC236}">
                    <a16:creationId xmlns:a16="http://schemas.microsoft.com/office/drawing/2014/main" id="{1D94BFDD-4E23-338F-C3BA-EBCF34DE2BA4}"/>
                  </a:ext>
                </a:extLst>
              </p:cNvPr>
              <p:cNvSpPr/>
              <p:nvPr/>
            </p:nvSpPr>
            <p:spPr>
              <a:xfrm>
                <a:off x="8272015" y="2572168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정육면체 267">
                <a:extLst>
                  <a:ext uri="{FF2B5EF4-FFF2-40B4-BE49-F238E27FC236}">
                    <a16:creationId xmlns:a16="http://schemas.microsoft.com/office/drawing/2014/main" id="{AF5AA837-CF0E-5211-5459-C302723FC6E2}"/>
                  </a:ext>
                </a:extLst>
              </p:cNvPr>
              <p:cNvSpPr/>
              <p:nvPr/>
            </p:nvSpPr>
            <p:spPr>
              <a:xfrm>
                <a:off x="7325144" y="270542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정육면체 268">
                <a:extLst>
                  <a:ext uri="{FF2B5EF4-FFF2-40B4-BE49-F238E27FC236}">
                    <a16:creationId xmlns:a16="http://schemas.microsoft.com/office/drawing/2014/main" id="{80F38E71-EAD1-C0F8-5DD3-E1C57314D0AE}"/>
                  </a:ext>
                </a:extLst>
              </p:cNvPr>
              <p:cNvSpPr/>
              <p:nvPr/>
            </p:nvSpPr>
            <p:spPr>
              <a:xfrm>
                <a:off x="7729011" y="2704737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정육면체 269">
                <a:extLst>
                  <a:ext uri="{FF2B5EF4-FFF2-40B4-BE49-F238E27FC236}">
                    <a16:creationId xmlns:a16="http://schemas.microsoft.com/office/drawing/2014/main" id="{E1A03D19-E569-8664-0DB4-62D5969EC3BB}"/>
                  </a:ext>
                </a:extLst>
              </p:cNvPr>
              <p:cNvSpPr/>
              <p:nvPr/>
            </p:nvSpPr>
            <p:spPr>
              <a:xfrm>
                <a:off x="8134494" y="2704051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정육면체 270">
                <a:extLst>
                  <a:ext uri="{FF2B5EF4-FFF2-40B4-BE49-F238E27FC236}">
                    <a16:creationId xmlns:a16="http://schemas.microsoft.com/office/drawing/2014/main" id="{789EE2DB-9535-8464-4931-640B64C88019}"/>
                  </a:ext>
                </a:extLst>
              </p:cNvPr>
              <p:cNvSpPr/>
              <p:nvPr/>
            </p:nvSpPr>
            <p:spPr>
              <a:xfrm>
                <a:off x="8808598" y="2434304"/>
                <a:ext cx="540000" cy="540000"/>
              </a:xfrm>
              <a:prstGeom prst="cube">
                <a:avLst/>
              </a:prstGeom>
              <a:solidFill>
                <a:srgbClr val="97CEB4">
                  <a:alpha val="8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정육면체 271">
                <a:extLst>
                  <a:ext uri="{FF2B5EF4-FFF2-40B4-BE49-F238E27FC236}">
                    <a16:creationId xmlns:a16="http://schemas.microsoft.com/office/drawing/2014/main" id="{B8A771C4-9CA0-7A4B-35FF-966F43BEEEC0}"/>
                  </a:ext>
                </a:extLst>
              </p:cNvPr>
              <p:cNvSpPr/>
              <p:nvPr/>
            </p:nvSpPr>
            <p:spPr>
              <a:xfrm>
                <a:off x="8675286" y="2566498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타원 272">
                <a:extLst>
                  <a:ext uri="{FF2B5EF4-FFF2-40B4-BE49-F238E27FC236}">
                    <a16:creationId xmlns:a16="http://schemas.microsoft.com/office/drawing/2014/main" id="{59B55FE4-6133-29D2-2575-6AC2096D1807}"/>
                  </a:ext>
                </a:extLst>
              </p:cNvPr>
              <p:cNvSpPr/>
              <p:nvPr/>
            </p:nvSpPr>
            <p:spPr>
              <a:xfrm>
                <a:off x="9030153" y="2700764"/>
                <a:ext cx="72000" cy="72000"/>
              </a:xfrm>
              <a:prstGeom prst="ellipse">
                <a:avLst/>
              </a:prstGeom>
              <a:solidFill>
                <a:srgbClr val="97CEB4"/>
              </a:solidFill>
              <a:ln w="9525" cap="flat" cmpd="sng" algn="ctr">
                <a:solidFill>
                  <a:srgbClr val="57776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정육면체 273">
                <a:extLst>
                  <a:ext uri="{FF2B5EF4-FFF2-40B4-BE49-F238E27FC236}">
                    <a16:creationId xmlns:a16="http://schemas.microsoft.com/office/drawing/2014/main" id="{D6F77797-2346-6FFD-C5E8-BDE35D1A81D8}"/>
                  </a:ext>
                </a:extLst>
              </p:cNvPr>
              <p:cNvSpPr/>
              <p:nvPr/>
            </p:nvSpPr>
            <p:spPr>
              <a:xfrm>
                <a:off x="8538933" y="270438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FB53B6F2-7F06-565B-506A-9772BA82AABF}"/>
                      </a:ext>
                    </a:extLst>
                  </p:cNvPr>
                  <p:cNvSpPr txBox="1"/>
                  <p:nvPr/>
                </p:nvSpPr>
                <p:spPr>
                  <a:xfrm>
                    <a:off x="9110041" y="2664562"/>
                    <a:ext cx="288000" cy="126000"/>
                  </a:xfrm>
                  <a:prstGeom prst="rect">
                    <a:avLst/>
                  </a:prstGeom>
                  <a:solidFill>
                    <a:srgbClr val="D0CECE">
                      <a:alpha val="80000"/>
                    </a:srgbClr>
                  </a:solidFill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698" name="TextBox 697">
                    <a:extLst>
                      <a:ext uri="{FF2B5EF4-FFF2-40B4-BE49-F238E27FC236}">
                        <a16:creationId xmlns:a16="http://schemas.microsoft.com/office/drawing/2014/main" id="{23BD0593-3039-613A-8312-566AAB777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0041" y="2664562"/>
                    <a:ext cx="288000" cy="126000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4167" b="-72727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CDB8859E-E105-F9AD-689E-5BC60C1009EC}"/>
                </a:ext>
              </a:extLst>
            </p:cNvPr>
            <p:cNvGrpSpPr/>
            <p:nvPr/>
          </p:nvGrpSpPr>
          <p:grpSpPr>
            <a:xfrm>
              <a:off x="5075829" y="2307332"/>
              <a:ext cx="2157566" cy="942219"/>
              <a:chOff x="7928012" y="2818002"/>
              <a:chExt cx="2157566" cy="942219"/>
            </a:xfrm>
          </p:grpSpPr>
          <p:sp>
            <p:nvSpPr>
              <p:cNvPr id="240" name="정육면체 239">
                <a:extLst>
                  <a:ext uri="{FF2B5EF4-FFF2-40B4-BE49-F238E27FC236}">
                    <a16:creationId xmlns:a16="http://schemas.microsoft.com/office/drawing/2014/main" id="{6D2813B1-C2FC-3497-1430-77C17EEAC505}"/>
                  </a:ext>
                </a:extLst>
              </p:cNvPr>
              <p:cNvSpPr/>
              <p:nvPr/>
            </p:nvSpPr>
            <p:spPr>
              <a:xfrm>
                <a:off x="8336880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정육면체 240">
                <a:extLst>
                  <a:ext uri="{FF2B5EF4-FFF2-40B4-BE49-F238E27FC236}">
                    <a16:creationId xmlns:a16="http://schemas.microsoft.com/office/drawing/2014/main" id="{324BCE20-58E7-6ABE-5EAA-FB17D9D82EC0}"/>
                  </a:ext>
                </a:extLst>
              </p:cNvPr>
              <p:cNvSpPr/>
              <p:nvPr/>
            </p:nvSpPr>
            <p:spPr>
              <a:xfrm>
                <a:off x="8203009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정육면체 241">
                <a:extLst>
                  <a:ext uri="{FF2B5EF4-FFF2-40B4-BE49-F238E27FC236}">
                    <a16:creationId xmlns:a16="http://schemas.microsoft.com/office/drawing/2014/main" id="{2E8CFC88-F1BE-2733-5218-49A2BDE5FE76}"/>
                  </a:ext>
                </a:extLst>
              </p:cNvPr>
              <p:cNvSpPr/>
              <p:nvPr/>
            </p:nvSpPr>
            <p:spPr>
              <a:xfrm>
                <a:off x="8066841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정육면체 242">
                <a:extLst>
                  <a:ext uri="{FF2B5EF4-FFF2-40B4-BE49-F238E27FC236}">
                    <a16:creationId xmlns:a16="http://schemas.microsoft.com/office/drawing/2014/main" id="{E4245FCE-B604-C47E-7C94-9A2F2B403F8E}"/>
                  </a:ext>
                </a:extLst>
              </p:cNvPr>
              <p:cNvSpPr/>
              <p:nvPr/>
            </p:nvSpPr>
            <p:spPr>
              <a:xfrm>
                <a:off x="7928012" y="3218616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정육면체 243">
                <a:extLst>
                  <a:ext uri="{FF2B5EF4-FFF2-40B4-BE49-F238E27FC236}">
                    <a16:creationId xmlns:a16="http://schemas.microsoft.com/office/drawing/2014/main" id="{2118817B-2943-AB6F-25C6-251685E22ACD}"/>
                  </a:ext>
                </a:extLst>
              </p:cNvPr>
              <p:cNvSpPr/>
              <p:nvPr/>
            </p:nvSpPr>
            <p:spPr>
              <a:xfrm>
                <a:off x="8740091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정육면체 244">
                <a:extLst>
                  <a:ext uri="{FF2B5EF4-FFF2-40B4-BE49-F238E27FC236}">
                    <a16:creationId xmlns:a16="http://schemas.microsoft.com/office/drawing/2014/main" id="{DCA1BCC1-B588-BA72-F569-28278DD34D2E}"/>
                  </a:ext>
                </a:extLst>
              </p:cNvPr>
              <p:cNvSpPr/>
              <p:nvPr/>
            </p:nvSpPr>
            <p:spPr>
              <a:xfrm>
                <a:off x="8606220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정육면체 245">
                <a:extLst>
                  <a:ext uri="{FF2B5EF4-FFF2-40B4-BE49-F238E27FC236}">
                    <a16:creationId xmlns:a16="http://schemas.microsoft.com/office/drawing/2014/main" id="{F7710AC4-6FEA-2339-EE4B-124E3AB12C7E}"/>
                  </a:ext>
                </a:extLst>
              </p:cNvPr>
              <p:cNvSpPr/>
              <p:nvPr/>
            </p:nvSpPr>
            <p:spPr>
              <a:xfrm>
                <a:off x="8470052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정육면체 246">
                <a:extLst>
                  <a:ext uri="{FF2B5EF4-FFF2-40B4-BE49-F238E27FC236}">
                    <a16:creationId xmlns:a16="http://schemas.microsoft.com/office/drawing/2014/main" id="{8E85027F-6E33-1255-B21A-7FAABEC9A10E}"/>
                  </a:ext>
                </a:extLst>
              </p:cNvPr>
              <p:cNvSpPr/>
              <p:nvPr/>
            </p:nvSpPr>
            <p:spPr>
              <a:xfrm>
                <a:off x="9143302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정육면체 247">
                <a:extLst>
                  <a:ext uri="{FF2B5EF4-FFF2-40B4-BE49-F238E27FC236}">
                    <a16:creationId xmlns:a16="http://schemas.microsoft.com/office/drawing/2014/main" id="{EC58CA38-F060-209D-D244-183499095320}"/>
                  </a:ext>
                </a:extLst>
              </p:cNvPr>
              <p:cNvSpPr/>
              <p:nvPr/>
            </p:nvSpPr>
            <p:spPr>
              <a:xfrm>
                <a:off x="9009431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정육면체 248">
                <a:extLst>
                  <a:ext uri="{FF2B5EF4-FFF2-40B4-BE49-F238E27FC236}">
                    <a16:creationId xmlns:a16="http://schemas.microsoft.com/office/drawing/2014/main" id="{03F16D39-099C-FDD8-D673-C18E41F4B1E8}"/>
                  </a:ext>
                </a:extLst>
              </p:cNvPr>
              <p:cNvSpPr/>
              <p:nvPr/>
            </p:nvSpPr>
            <p:spPr>
              <a:xfrm>
                <a:off x="8873263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정육면체 249">
                <a:extLst>
                  <a:ext uri="{FF2B5EF4-FFF2-40B4-BE49-F238E27FC236}">
                    <a16:creationId xmlns:a16="http://schemas.microsoft.com/office/drawing/2014/main" id="{F005F002-440C-4840-6ACE-C6E60FD7BE01}"/>
                  </a:ext>
                </a:extLst>
              </p:cNvPr>
              <p:cNvSpPr/>
              <p:nvPr/>
            </p:nvSpPr>
            <p:spPr>
              <a:xfrm>
                <a:off x="9541212" y="2818002"/>
                <a:ext cx="544366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정육면체 250">
                <a:extLst>
                  <a:ext uri="{FF2B5EF4-FFF2-40B4-BE49-F238E27FC236}">
                    <a16:creationId xmlns:a16="http://schemas.microsoft.com/office/drawing/2014/main" id="{6CAB4098-E6C1-21A2-90C0-86F06CEABC82}"/>
                  </a:ext>
                </a:extLst>
              </p:cNvPr>
              <p:cNvSpPr/>
              <p:nvPr/>
            </p:nvSpPr>
            <p:spPr>
              <a:xfrm>
                <a:off x="9413503" y="2950075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정육면체 251">
                <a:extLst>
                  <a:ext uri="{FF2B5EF4-FFF2-40B4-BE49-F238E27FC236}">
                    <a16:creationId xmlns:a16="http://schemas.microsoft.com/office/drawing/2014/main" id="{73F98B64-29C6-7AC3-649F-E2605763743C}"/>
                  </a:ext>
                </a:extLst>
              </p:cNvPr>
              <p:cNvSpPr/>
              <p:nvPr/>
            </p:nvSpPr>
            <p:spPr>
              <a:xfrm>
                <a:off x="9277955" y="3088233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3" name="그룹 252">
                <a:extLst>
                  <a:ext uri="{FF2B5EF4-FFF2-40B4-BE49-F238E27FC236}">
                    <a16:creationId xmlns:a16="http://schemas.microsoft.com/office/drawing/2014/main" id="{A807E8CF-89E6-5493-23CE-9148DDA7066B}"/>
                  </a:ext>
                </a:extLst>
              </p:cNvPr>
              <p:cNvGrpSpPr/>
              <p:nvPr/>
            </p:nvGrpSpPr>
            <p:grpSpPr>
              <a:xfrm>
                <a:off x="8332028" y="3218616"/>
                <a:ext cx="540000" cy="540000"/>
                <a:chOff x="4616128" y="4922488"/>
                <a:chExt cx="540000" cy="540000"/>
              </a:xfrm>
            </p:grpSpPr>
            <p:sp>
              <p:nvSpPr>
                <p:cNvPr id="256" name="정육면체 255">
                  <a:extLst>
                    <a:ext uri="{FF2B5EF4-FFF2-40B4-BE49-F238E27FC236}">
                      <a16:creationId xmlns:a16="http://schemas.microsoft.com/office/drawing/2014/main" id="{7032B740-2D90-7EC3-B64B-AF57F8A6C795}"/>
                    </a:ext>
                  </a:extLst>
                </p:cNvPr>
                <p:cNvSpPr/>
                <p:nvPr/>
              </p:nvSpPr>
              <p:spPr>
                <a:xfrm>
                  <a:off x="4616128" y="4922488"/>
                  <a:ext cx="540000" cy="540000"/>
                </a:xfrm>
                <a:prstGeom prst="cube">
                  <a:avLst/>
                </a:prstGeom>
                <a:solidFill>
                  <a:srgbClr val="97CEB4">
                    <a:alpha val="8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타원 256">
                  <a:extLst>
                    <a:ext uri="{FF2B5EF4-FFF2-40B4-BE49-F238E27FC236}">
                      <a16:creationId xmlns:a16="http://schemas.microsoft.com/office/drawing/2014/main" id="{D3EB57DC-C1E0-D022-767E-B6321C896259}"/>
                    </a:ext>
                  </a:extLst>
                </p:cNvPr>
                <p:cNvSpPr/>
                <p:nvPr/>
              </p:nvSpPr>
              <p:spPr>
                <a:xfrm>
                  <a:off x="4821478" y="5225124"/>
                  <a:ext cx="72000" cy="72000"/>
                </a:xfrm>
                <a:prstGeom prst="ellips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rgbClr val="57776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4" name="정육면체 253">
                <a:extLst>
                  <a:ext uri="{FF2B5EF4-FFF2-40B4-BE49-F238E27FC236}">
                    <a16:creationId xmlns:a16="http://schemas.microsoft.com/office/drawing/2014/main" id="{AE6998F5-5271-F1F5-78A9-1A26A7D4402E}"/>
                  </a:ext>
                </a:extLst>
              </p:cNvPr>
              <p:cNvSpPr/>
              <p:nvPr/>
            </p:nvSpPr>
            <p:spPr>
              <a:xfrm>
                <a:off x="8736071" y="321680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정육면체 254">
                <a:extLst>
                  <a:ext uri="{FF2B5EF4-FFF2-40B4-BE49-F238E27FC236}">
                    <a16:creationId xmlns:a16="http://schemas.microsoft.com/office/drawing/2014/main" id="{47988587-F31D-3CEE-0210-2B836E45EDD0}"/>
                  </a:ext>
                </a:extLst>
              </p:cNvPr>
              <p:cNvSpPr/>
              <p:nvPr/>
            </p:nvSpPr>
            <p:spPr>
              <a:xfrm>
                <a:off x="9141688" y="3220221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그룹 190">
              <a:extLst>
                <a:ext uri="{FF2B5EF4-FFF2-40B4-BE49-F238E27FC236}">
                  <a16:creationId xmlns:a16="http://schemas.microsoft.com/office/drawing/2014/main" id="{14AFC72C-E46C-5DF3-F9B4-74432BFE4CD9}"/>
                </a:ext>
              </a:extLst>
            </p:cNvPr>
            <p:cNvGrpSpPr/>
            <p:nvPr/>
          </p:nvGrpSpPr>
          <p:grpSpPr>
            <a:xfrm>
              <a:off x="5075703" y="1900316"/>
              <a:ext cx="2159386" cy="945042"/>
              <a:chOff x="8629961" y="1548701"/>
              <a:chExt cx="2159386" cy="945042"/>
            </a:xfrm>
          </p:grpSpPr>
          <p:sp>
            <p:nvSpPr>
              <p:cNvPr id="222" name="정육면체 221">
                <a:extLst>
                  <a:ext uri="{FF2B5EF4-FFF2-40B4-BE49-F238E27FC236}">
                    <a16:creationId xmlns:a16="http://schemas.microsoft.com/office/drawing/2014/main" id="{FAFED170-B8DD-634D-FA0B-142B6EF630EF}"/>
                  </a:ext>
                </a:extLst>
              </p:cNvPr>
              <p:cNvSpPr/>
              <p:nvPr/>
            </p:nvSpPr>
            <p:spPr>
              <a:xfrm>
                <a:off x="9036245" y="1548881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정육면체 222">
                <a:extLst>
                  <a:ext uri="{FF2B5EF4-FFF2-40B4-BE49-F238E27FC236}">
                    <a16:creationId xmlns:a16="http://schemas.microsoft.com/office/drawing/2014/main" id="{E103C318-13B3-6E1A-85AC-D05465898AF9}"/>
                  </a:ext>
                </a:extLst>
              </p:cNvPr>
              <p:cNvSpPr/>
              <p:nvPr/>
            </p:nvSpPr>
            <p:spPr>
              <a:xfrm>
                <a:off x="8900189" y="1682681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정육면체 223">
                <a:extLst>
                  <a:ext uri="{FF2B5EF4-FFF2-40B4-BE49-F238E27FC236}">
                    <a16:creationId xmlns:a16="http://schemas.microsoft.com/office/drawing/2014/main" id="{890C944C-0003-2F8D-CEE9-86A7B50D8E62}"/>
                  </a:ext>
                </a:extLst>
              </p:cNvPr>
              <p:cNvSpPr/>
              <p:nvPr/>
            </p:nvSpPr>
            <p:spPr>
              <a:xfrm>
                <a:off x="8763017" y="1819438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정육면체 224">
                <a:extLst>
                  <a:ext uri="{FF2B5EF4-FFF2-40B4-BE49-F238E27FC236}">
                    <a16:creationId xmlns:a16="http://schemas.microsoft.com/office/drawing/2014/main" id="{1A99AFCB-D5FC-B088-D8EB-9A31DD9D524E}"/>
                  </a:ext>
                </a:extLst>
              </p:cNvPr>
              <p:cNvSpPr/>
              <p:nvPr/>
            </p:nvSpPr>
            <p:spPr>
              <a:xfrm>
                <a:off x="8629961" y="1953254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정육면체 225">
                <a:extLst>
                  <a:ext uri="{FF2B5EF4-FFF2-40B4-BE49-F238E27FC236}">
                    <a16:creationId xmlns:a16="http://schemas.microsoft.com/office/drawing/2014/main" id="{EDC95F96-9F83-DA11-BBDB-0B45AF7A69F6}"/>
                  </a:ext>
                </a:extLst>
              </p:cNvPr>
              <p:cNvSpPr/>
              <p:nvPr/>
            </p:nvSpPr>
            <p:spPr>
              <a:xfrm>
                <a:off x="9440316" y="1549866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정육면체 226">
                <a:extLst>
                  <a:ext uri="{FF2B5EF4-FFF2-40B4-BE49-F238E27FC236}">
                    <a16:creationId xmlns:a16="http://schemas.microsoft.com/office/drawing/2014/main" id="{D0462DD8-7BE6-0531-8814-FFEB8FA59524}"/>
                  </a:ext>
                </a:extLst>
              </p:cNvPr>
              <p:cNvSpPr/>
              <p:nvPr/>
            </p:nvSpPr>
            <p:spPr>
              <a:xfrm>
                <a:off x="9306445" y="1684524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정육면체 227">
                <a:extLst>
                  <a:ext uri="{FF2B5EF4-FFF2-40B4-BE49-F238E27FC236}">
                    <a16:creationId xmlns:a16="http://schemas.microsoft.com/office/drawing/2014/main" id="{98D4E571-9B74-8AF8-9109-B5A63D3B777E}"/>
                  </a:ext>
                </a:extLst>
              </p:cNvPr>
              <p:cNvSpPr/>
              <p:nvPr/>
            </p:nvSpPr>
            <p:spPr>
              <a:xfrm>
                <a:off x="9167488" y="1818791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정육면체 228">
                <a:extLst>
                  <a:ext uri="{FF2B5EF4-FFF2-40B4-BE49-F238E27FC236}">
                    <a16:creationId xmlns:a16="http://schemas.microsoft.com/office/drawing/2014/main" id="{2FF09245-540D-96D5-FF64-593B05B484ED}"/>
                  </a:ext>
                </a:extLst>
              </p:cNvPr>
              <p:cNvSpPr/>
              <p:nvPr/>
            </p:nvSpPr>
            <p:spPr>
              <a:xfrm>
                <a:off x="9035685" y="1952564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정육면체 229">
                <a:extLst>
                  <a:ext uri="{FF2B5EF4-FFF2-40B4-BE49-F238E27FC236}">
                    <a16:creationId xmlns:a16="http://schemas.microsoft.com/office/drawing/2014/main" id="{18096CD0-2655-DB63-F80F-F7A119821656}"/>
                  </a:ext>
                </a:extLst>
              </p:cNvPr>
              <p:cNvSpPr/>
              <p:nvPr/>
            </p:nvSpPr>
            <p:spPr>
              <a:xfrm>
                <a:off x="9844704" y="1548790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정육면체 230">
                <a:extLst>
                  <a:ext uri="{FF2B5EF4-FFF2-40B4-BE49-F238E27FC236}">
                    <a16:creationId xmlns:a16="http://schemas.microsoft.com/office/drawing/2014/main" id="{6CEAB94A-7520-1FBC-1878-0B5C0C9BFCE0}"/>
                  </a:ext>
                </a:extLst>
              </p:cNvPr>
              <p:cNvSpPr/>
              <p:nvPr/>
            </p:nvSpPr>
            <p:spPr>
              <a:xfrm>
                <a:off x="9708240" y="1684339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2" name="그룹 231">
                <a:extLst>
                  <a:ext uri="{FF2B5EF4-FFF2-40B4-BE49-F238E27FC236}">
                    <a16:creationId xmlns:a16="http://schemas.microsoft.com/office/drawing/2014/main" id="{DFC313F6-9C55-F438-7BC1-4583ABEEB185}"/>
                  </a:ext>
                </a:extLst>
              </p:cNvPr>
              <p:cNvGrpSpPr/>
              <p:nvPr/>
            </p:nvGrpSpPr>
            <p:grpSpPr>
              <a:xfrm>
                <a:off x="9573861" y="1818790"/>
                <a:ext cx="540000" cy="540001"/>
                <a:chOff x="5166012" y="4181930"/>
                <a:chExt cx="540000" cy="540000"/>
              </a:xfrm>
            </p:grpSpPr>
            <p:sp>
              <p:nvSpPr>
                <p:cNvPr id="238" name="정육면체 237">
                  <a:extLst>
                    <a:ext uri="{FF2B5EF4-FFF2-40B4-BE49-F238E27FC236}">
                      <a16:creationId xmlns:a16="http://schemas.microsoft.com/office/drawing/2014/main" id="{447D8C07-F69F-3042-2877-5F6ABE518AC9}"/>
                    </a:ext>
                  </a:extLst>
                </p:cNvPr>
                <p:cNvSpPr/>
                <p:nvPr/>
              </p:nvSpPr>
              <p:spPr>
                <a:xfrm>
                  <a:off x="5166012" y="4181930"/>
                  <a:ext cx="540000" cy="540000"/>
                </a:xfrm>
                <a:prstGeom prst="cub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타원 238">
                  <a:extLst>
                    <a:ext uri="{FF2B5EF4-FFF2-40B4-BE49-F238E27FC236}">
                      <a16:creationId xmlns:a16="http://schemas.microsoft.com/office/drawing/2014/main" id="{D6BA29F3-8CE9-8504-E9E5-9CB3B3B1D89A}"/>
                    </a:ext>
                  </a:extLst>
                </p:cNvPr>
                <p:cNvSpPr/>
                <p:nvPr/>
              </p:nvSpPr>
              <p:spPr>
                <a:xfrm>
                  <a:off x="5351486" y="4457818"/>
                  <a:ext cx="72000" cy="72000"/>
                </a:xfrm>
                <a:prstGeom prst="ellips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rgbClr val="57776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3" name="정육면체 232">
                <a:extLst>
                  <a:ext uri="{FF2B5EF4-FFF2-40B4-BE49-F238E27FC236}">
                    <a16:creationId xmlns:a16="http://schemas.microsoft.com/office/drawing/2014/main" id="{71A496F5-9080-078D-DC58-0AD810077959}"/>
                  </a:ext>
                </a:extLst>
              </p:cNvPr>
              <p:cNvSpPr/>
              <p:nvPr/>
            </p:nvSpPr>
            <p:spPr>
              <a:xfrm>
                <a:off x="9438923" y="1953742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정육면체 233">
                <a:extLst>
                  <a:ext uri="{FF2B5EF4-FFF2-40B4-BE49-F238E27FC236}">
                    <a16:creationId xmlns:a16="http://schemas.microsoft.com/office/drawing/2014/main" id="{2DE29BDC-0C11-63BB-B7F5-716573F48AF0}"/>
                  </a:ext>
                </a:extLst>
              </p:cNvPr>
              <p:cNvSpPr/>
              <p:nvPr/>
            </p:nvSpPr>
            <p:spPr>
              <a:xfrm>
                <a:off x="10249347" y="1548701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정육면체 234">
                <a:extLst>
                  <a:ext uri="{FF2B5EF4-FFF2-40B4-BE49-F238E27FC236}">
                    <a16:creationId xmlns:a16="http://schemas.microsoft.com/office/drawing/2014/main" id="{124A7D78-FB9D-CFA6-1FE9-A85F1BA99B7D}"/>
                  </a:ext>
                </a:extLst>
              </p:cNvPr>
              <p:cNvSpPr/>
              <p:nvPr/>
            </p:nvSpPr>
            <p:spPr>
              <a:xfrm>
                <a:off x="10112605" y="1683041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정육면체 235">
                <a:extLst>
                  <a:ext uri="{FF2B5EF4-FFF2-40B4-BE49-F238E27FC236}">
                    <a16:creationId xmlns:a16="http://schemas.microsoft.com/office/drawing/2014/main" id="{C0EBE3CB-5278-10CA-0BEA-C43DCD6A55F4}"/>
                  </a:ext>
                </a:extLst>
              </p:cNvPr>
              <p:cNvSpPr/>
              <p:nvPr/>
            </p:nvSpPr>
            <p:spPr>
              <a:xfrm>
                <a:off x="9979798" y="1818249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정육면체 236">
                <a:extLst>
                  <a:ext uri="{FF2B5EF4-FFF2-40B4-BE49-F238E27FC236}">
                    <a16:creationId xmlns:a16="http://schemas.microsoft.com/office/drawing/2014/main" id="{AAB07DEA-F0C6-C029-62D8-39E4F5214456}"/>
                  </a:ext>
                </a:extLst>
              </p:cNvPr>
              <p:cNvSpPr/>
              <p:nvPr/>
            </p:nvSpPr>
            <p:spPr>
              <a:xfrm>
                <a:off x="9844454" y="1953343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A22DC3FA-78C6-D2F5-B9DB-87D2D95909F2}"/>
                </a:ext>
              </a:extLst>
            </p:cNvPr>
            <p:cNvGrpSpPr/>
            <p:nvPr/>
          </p:nvGrpSpPr>
          <p:grpSpPr>
            <a:xfrm>
              <a:off x="5078065" y="1494627"/>
              <a:ext cx="2154755" cy="945998"/>
              <a:chOff x="6014236" y="675331"/>
              <a:chExt cx="2154755" cy="945998"/>
            </a:xfrm>
          </p:grpSpPr>
          <p:grpSp>
            <p:nvGrpSpPr>
              <p:cNvPr id="200" name="그룹 199">
                <a:extLst>
                  <a:ext uri="{FF2B5EF4-FFF2-40B4-BE49-F238E27FC236}">
                    <a16:creationId xmlns:a16="http://schemas.microsoft.com/office/drawing/2014/main" id="{B03A95F8-AF4C-0CEE-5F56-5BE772BA18D0}"/>
                  </a:ext>
                </a:extLst>
              </p:cNvPr>
              <p:cNvGrpSpPr/>
              <p:nvPr/>
            </p:nvGrpSpPr>
            <p:grpSpPr>
              <a:xfrm>
                <a:off x="6014236" y="675331"/>
                <a:ext cx="2154755" cy="945998"/>
                <a:chOff x="8642181" y="860155"/>
                <a:chExt cx="2154755" cy="945998"/>
              </a:xfrm>
            </p:grpSpPr>
            <p:sp>
              <p:nvSpPr>
                <p:cNvPr id="202" name="정육면체 201">
                  <a:extLst>
                    <a:ext uri="{FF2B5EF4-FFF2-40B4-BE49-F238E27FC236}">
                      <a16:creationId xmlns:a16="http://schemas.microsoft.com/office/drawing/2014/main" id="{9F8BBD01-91C5-4201-1B5F-522FF3C25053}"/>
                    </a:ext>
                  </a:extLst>
                </p:cNvPr>
                <p:cNvSpPr/>
                <p:nvPr/>
              </p:nvSpPr>
              <p:spPr>
                <a:xfrm>
                  <a:off x="9043926" y="860155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정육면체 202">
                  <a:extLst>
                    <a:ext uri="{FF2B5EF4-FFF2-40B4-BE49-F238E27FC236}">
                      <a16:creationId xmlns:a16="http://schemas.microsoft.com/office/drawing/2014/main" id="{095535F0-E86F-DE97-1AE4-EF17AA744670}"/>
                    </a:ext>
                  </a:extLst>
                </p:cNvPr>
                <p:cNvSpPr/>
                <p:nvPr/>
              </p:nvSpPr>
              <p:spPr>
                <a:xfrm>
                  <a:off x="8912248" y="99580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04" name="그룹 203">
                  <a:extLst>
                    <a:ext uri="{FF2B5EF4-FFF2-40B4-BE49-F238E27FC236}">
                      <a16:creationId xmlns:a16="http://schemas.microsoft.com/office/drawing/2014/main" id="{81F4A442-7C9C-9A33-1648-1DBB7308442A}"/>
                    </a:ext>
                  </a:extLst>
                </p:cNvPr>
                <p:cNvGrpSpPr/>
                <p:nvPr/>
              </p:nvGrpSpPr>
              <p:grpSpPr>
                <a:xfrm>
                  <a:off x="8777266" y="1131211"/>
                  <a:ext cx="540000" cy="540000"/>
                  <a:chOff x="410096" y="-456391"/>
                  <a:chExt cx="540000" cy="540000"/>
                </a:xfrm>
                <a:solidFill>
                  <a:srgbClr val="FF6E68">
                    <a:alpha val="60000"/>
                  </a:srgbClr>
                </a:solidFill>
              </p:grpSpPr>
              <p:sp>
                <p:nvSpPr>
                  <p:cNvPr id="220" name="정육면체 219">
                    <a:extLst>
                      <a:ext uri="{FF2B5EF4-FFF2-40B4-BE49-F238E27FC236}">
                        <a16:creationId xmlns:a16="http://schemas.microsoft.com/office/drawing/2014/main" id="{F97FA831-E197-7883-528E-37AEA55E3A5B}"/>
                      </a:ext>
                    </a:extLst>
                  </p:cNvPr>
                  <p:cNvSpPr/>
                  <p:nvPr/>
                </p:nvSpPr>
                <p:spPr>
                  <a:xfrm>
                    <a:off x="410096" y="-456391"/>
                    <a:ext cx="540000" cy="540000"/>
                  </a:xfrm>
                  <a:prstGeom prst="cube">
                    <a:avLst/>
                  </a:prstGeom>
                  <a:solidFill>
                    <a:srgbClr val="97CEB4">
                      <a:alpha val="80000"/>
                    </a:srgb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타원 220">
                    <a:extLst>
                      <a:ext uri="{FF2B5EF4-FFF2-40B4-BE49-F238E27FC236}">
                        <a16:creationId xmlns:a16="http://schemas.microsoft.com/office/drawing/2014/main" id="{D9D3E4FC-FD28-D4E3-A6A2-46B1B98EB8F5}"/>
                      </a:ext>
                    </a:extLst>
                  </p:cNvPr>
                  <p:cNvSpPr/>
                  <p:nvPr/>
                </p:nvSpPr>
                <p:spPr>
                  <a:xfrm>
                    <a:off x="574025" y="-144521"/>
                    <a:ext cx="72000" cy="72000"/>
                  </a:xfrm>
                  <a:prstGeom prst="ellipse">
                    <a:avLst/>
                  </a:prstGeom>
                  <a:solidFill>
                    <a:srgbClr val="97CEB4"/>
                  </a:solidFill>
                  <a:ln w="9525" cap="flat" cmpd="sng" algn="ctr">
                    <a:solidFill>
                      <a:srgbClr val="57776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5" name="정육면체 204">
                  <a:extLst>
                    <a:ext uri="{FF2B5EF4-FFF2-40B4-BE49-F238E27FC236}">
                      <a16:creationId xmlns:a16="http://schemas.microsoft.com/office/drawing/2014/main" id="{54F369A8-4F6E-F32E-1536-A62C33E684DA}"/>
                    </a:ext>
                  </a:extLst>
                </p:cNvPr>
                <p:cNvSpPr/>
                <p:nvPr/>
              </p:nvSpPr>
              <p:spPr>
                <a:xfrm>
                  <a:off x="8642181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정육면체 205">
                  <a:extLst>
                    <a:ext uri="{FF2B5EF4-FFF2-40B4-BE49-F238E27FC236}">
                      <a16:creationId xmlns:a16="http://schemas.microsoft.com/office/drawing/2014/main" id="{BEC97D11-FE5D-E83F-1864-E61A0DA73B36}"/>
                    </a:ext>
                  </a:extLst>
                </p:cNvPr>
                <p:cNvSpPr/>
                <p:nvPr/>
              </p:nvSpPr>
              <p:spPr>
                <a:xfrm>
                  <a:off x="9447378" y="86218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정육면체 206">
                  <a:extLst>
                    <a:ext uri="{FF2B5EF4-FFF2-40B4-BE49-F238E27FC236}">
                      <a16:creationId xmlns:a16="http://schemas.microsoft.com/office/drawing/2014/main" id="{4DD68033-8F93-CA68-BBB1-48F5200F8797}"/>
                    </a:ext>
                  </a:extLst>
                </p:cNvPr>
                <p:cNvSpPr/>
                <p:nvPr/>
              </p:nvSpPr>
              <p:spPr>
                <a:xfrm>
                  <a:off x="9314890" y="99661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정육면체 207">
                  <a:extLst>
                    <a:ext uri="{FF2B5EF4-FFF2-40B4-BE49-F238E27FC236}">
                      <a16:creationId xmlns:a16="http://schemas.microsoft.com/office/drawing/2014/main" id="{813B0035-4548-3640-9C3C-34043F457096}"/>
                    </a:ext>
                  </a:extLst>
                </p:cNvPr>
                <p:cNvSpPr/>
                <p:nvPr/>
              </p:nvSpPr>
              <p:spPr>
                <a:xfrm>
                  <a:off x="9182489" y="1131211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정육면체 208">
                  <a:extLst>
                    <a:ext uri="{FF2B5EF4-FFF2-40B4-BE49-F238E27FC236}">
                      <a16:creationId xmlns:a16="http://schemas.microsoft.com/office/drawing/2014/main" id="{B8650581-8DF5-D8F7-FF89-AB57200F4ABD}"/>
                    </a:ext>
                  </a:extLst>
                </p:cNvPr>
                <p:cNvSpPr/>
                <p:nvPr/>
              </p:nvSpPr>
              <p:spPr>
                <a:xfrm>
                  <a:off x="9046217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정육면체 209">
                  <a:extLst>
                    <a:ext uri="{FF2B5EF4-FFF2-40B4-BE49-F238E27FC236}">
                      <a16:creationId xmlns:a16="http://schemas.microsoft.com/office/drawing/2014/main" id="{EF3075F4-BC57-68DF-61F2-53398B9EBCDE}"/>
                    </a:ext>
                  </a:extLst>
                </p:cNvPr>
                <p:cNvSpPr/>
                <p:nvPr/>
              </p:nvSpPr>
              <p:spPr>
                <a:xfrm>
                  <a:off x="9851238" y="86135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정육면체 210">
                  <a:extLst>
                    <a:ext uri="{FF2B5EF4-FFF2-40B4-BE49-F238E27FC236}">
                      <a16:creationId xmlns:a16="http://schemas.microsoft.com/office/drawing/2014/main" id="{FA326504-B536-96AB-4BDB-4EC659BD6920}"/>
                    </a:ext>
                  </a:extLst>
                </p:cNvPr>
                <p:cNvSpPr/>
                <p:nvPr/>
              </p:nvSpPr>
              <p:spPr>
                <a:xfrm>
                  <a:off x="9719458" y="996890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정육면체 211">
                  <a:extLst>
                    <a:ext uri="{FF2B5EF4-FFF2-40B4-BE49-F238E27FC236}">
                      <a16:creationId xmlns:a16="http://schemas.microsoft.com/office/drawing/2014/main" id="{7C811EAC-E8B8-B1A6-CFCB-341A03A1324E}"/>
                    </a:ext>
                  </a:extLst>
                </p:cNvPr>
                <p:cNvSpPr/>
                <p:nvPr/>
              </p:nvSpPr>
              <p:spPr>
                <a:xfrm>
                  <a:off x="9587712" y="113050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정육면체 212">
                  <a:extLst>
                    <a:ext uri="{FF2B5EF4-FFF2-40B4-BE49-F238E27FC236}">
                      <a16:creationId xmlns:a16="http://schemas.microsoft.com/office/drawing/2014/main" id="{0744BFF7-7217-872F-1EB3-C521E77C1C8F}"/>
                    </a:ext>
                  </a:extLst>
                </p:cNvPr>
                <p:cNvSpPr/>
                <p:nvPr/>
              </p:nvSpPr>
              <p:spPr>
                <a:xfrm>
                  <a:off x="9451035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정육면체 213">
                  <a:extLst>
                    <a:ext uri="{FF2B5EF4-FFF2-40B4-BE49-F238E27FC236}">
                      <a16:creationId xmlns:a16="http://schemas.microsoft.com/office/drawing/2014/main" id="{7C5F9F3E-6381-E6D4-0DD9-1F68CEC8FBB6}"/>
                    </a:ext>
                  </a:extLst>
                </p:cNvPr>
                <p:cNvSpPr/>
                <p:nvPr/>
              </p:nvSpPr>
              <p:spPr>
                <a:xfrm>
                  <a:off x="10256936" y="86240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" name="그룹 214">
                  <a:extLst>
                    <a:ext uri="{FF2B5EF4-FFF2-40B4-BE49-F238E27FC236}">
                      <a16:creationId xmlns:a16="http://schemas.microsoft.com/office/drawing/2014/main" id="{EFA0C8EE-D975-705D-83E6-7693C8CE923F}"/>
                    </a:ext>
                  </a:extLst>
                </p:cNvPr>
                <p:cNvGrpSpPr/>
                <p:nvPr/>
              </p:nvGrpSpPr>
              <p:grpSpPr>
                <a:xfrm>
                  <a:off x="10124190" y="996474"/>
                  <a:ext cx="540000" cy="540000"/>
                  <a:chOff x="10125781" y="2118369"/>
                  <a:chExt cx="540000" cy="540000"/>
                </a:xfrm>
              </p:grpSpPr>
              <p:sp>
                <p:nvSpPr>
                  <p:cNvPr id="218" name="정육면체 217">
                    <a:extLst>
                      <a:ext uri="{FF2B5EF4-FFF2-40B4-BE49-F238E27FC236}">
                        <a16:creationId xmlns:a16="http://schemas.microsoft.com/office/drawing/2014/main" id="{EA8304DD-773B-664F-0007-F116D4594FB5}"/>
                      </a:ext>
                    </a:extLst>
                  </p:cNvPr>
                  <p:cNvSpPr/>
                  <p:nvPr/>
                </p:nvSpPr>
                <p:spPr>
                  <a:xfrm>
                    <a:off x="10125781" y="2118369"/>
                    <a:ext cx="540000" cy="540000"/>
                  </a:xfrm>
                  <a:prstGeom prst="cube">
                    <a:avLst/>
                  </a:prstGeom>
                  <a:solidFill>
                    <a:srgbClr val="97CEB4">
                      <a:alpha val="80000"/>
                    </a:srgb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타원 218">
                    <a:extLst>
                      <a:ext uri="{FF2B5EF4-FFF2-40B4-BE49-F238E27FC236}">
                        <a16:creationId xmlns:a16="http://schemas.microsoft.com/office/drawing/2014/main" id="{F769A061-EDA3-2E04-FFD8-F89715C7194E}"/>
                      </a:ext>
                    </a:extLst>
                  </p:cNvPr>
                  <p:cNvSpPr/>
                  <p:nvPr/>
                </p:nvSpPr>
                <p:spPr>
                  <a:xfrm>
                    <a:off x="10290968" y="2415117"/>
                    <a:ext cx="72000" cy="72000"/>
                  </a:xfrm>
                  <a:prstGeom prst="ellipse">
                    <a:avLst/>
                  </a:prstGeom>
                  <a:solidFill>
                    <a:srgbClr val="97CEB4"/>
                  </a:solidFill>
                  <a:ln w="9525" cap="flat" cmpd="sng" algn="ctr">
                    <a:solidFill>
                      <a:srgbClr val="57776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6" name="정육면체 215">
                  <a:extLst>
                    <a:ext uri="{FF2B5EF4-FFF2-40B4-BE49-F238E27FC236}">
                      <a16:creationId xmlns:a16="http://schemas.microsoft.com/office/drawing/2014/main" id="{6F79217E-ABBA-8A86-C6B7-6452EDF22454}"/>
                    </a:ext>
                  </a:extLst>
                </p:cNvPr>
                <p:cNvSpPr/>
                <p:nvPr/>
              </p:nvSpPr>
              <p:spPr>
                <a:xfrm>
                  <a:off x="9991052" y="113050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8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정육면체 216">
                  <a:extLst>
                    <a:ext uri="{FF2B5EF4-FFF2-40B4-BE49-F238E27FC236}">
                      <a16:creationId xmlns:a16="http://schemas.microsoft.com/office/drawing/2014/main" id="{D8B18863-49FE-5B7B-A585-38877E481507}"/>
                    </a:ext>
                  </a:extLst>
                </p:cNvPr>
                <p:cNvSpPr/>
                <p:nvPr/>
              </p:nvSpPr>
              <p:spPr>
                <a:xfrm>
                  <a:off x="9854458" y="1266153"/>
                  <a:ext cx="540000" cy="540000"/>
                </a:xfrm>
                <a:prstGeom prst="cube">
                  <a:avLst/>
                </a:prstGeom>
                <a:solidFill>
                  <a:srgbClr val="97CEB4">
                    <a:alpha val="6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1" name="타원 200">
                <a:extLst>
                  <a:ext uri="{FF2B5EF4-FFF2-40B4-BE49-F238E27FC236}">
                    <a16:creationId xmlns:a16="http://schemas.microsoft.com/office/drawing/2014/main" id="{C52494B4-299C-810D-FC86-DC54955B48A8}"/>
                  </a:ext>
                </a:extLst>
              </p:cNvPr>
              <p:cNvSpPr/>
              <p:nvPr/>
            </p:nvSpPr>
            <p:spPr>
              <a:xfrm>
                <a:off x="7432917" y="1359097"/>
                <a:ext cx="72000" cy="72000"/>
              </a:xfrm>
              <a:prstGeom prst="ellipse">
                <a:avLst/>
              </a:prstGeom>
              <a:solidFill>
                <a:srgbClr val="97CEB4"/>
              </a:solidFill>
              <a:ln w="9525" cap="flat" cmpd="sng" algn="ctr">
                <a:solidFill>
                  <a:srgbClr val="57776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3" name="타원 192">
              <a:extLst>
                <a:ext uri="{FF2B5EF4-FFF2-40B4-BE49-F238E27FC236}">
                  <a16:creationId xmlns:a16="http://schemas.microsoft.com/office/drawing/2014/main" id="{C77E5B41-19C2-ED07-B582-F1D83929FEF4}"/>
                </a:ext>
              </a:extLst>
            </p:cNvPr>
            <p:cNvSpPr/>
            <p:nvPr/>
          </p:nvSpPr>
          <p:spPr>
            <a:xfrm>
              <a:off x="6500641" y="2177271"/>
              <a:ext cx="72000" cy="72000"/>
            </a:xfrm>
            <a:prstGeom prst="ellipse">
              <a:avLst/>
            </a:prstGeom>
            <a:solidFill>
              <a:srgbClr val="97CEB4"/>
            </a:solidFill>
            <a:ln w="9525" cap="flat" cmpd="sng" algn="ctr">
              <a:solidFill>
                <a:srgbClr val="5777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8DC7A860-B51D-5ED6-719C-893FC5832510}"/>
                </a:ext>
              </a:extLst>
            </p:cNvPr>
            <p:cNvGrpSpPr/>
            <p:nvPr/>
          </p:nvGrpSpPr>
          <p:grpSpPr>
            <a:xfrm>
              <a:off x="5400078" y="1884712"/>
              <a:ext cx="1776564" cy="1335845"/>
              <a:chOff x="1802997" y="1037281"/>
              <a:chExt cx="1776564" cy="1335845"/>
            </a:xfrm>
            <a:solidFill>
              <a:srgbClr val="D0CECE">
                <a:alpha val="80000"/>
              </a:srgb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FE2C5AB1-FE8F-EC7C-75E8-25A8A468D1D2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267" y="2247126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FE2C5AB1-FE8F-EC7C-75E8-25A8A468D1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267" y="2247126"/>
                    <a:ext cx="288000" cy="126000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 l="-10526" t="-11111" b="-88889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1F1A3191-D3C8-6DFA-BF9D-CBBCCA3DF7FA}"/>
                      </a:ext>
                    </a:extLst>
                  </p:cNvPr>
                  <p:cNvSpPr txBox="1"/>
                  <p:nvPr/>
                </p:nvSpPr>
                <p:spPr>
                  <a:xfrm>
                    <a:off x="2799544" y="1427451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1" name="TextBox 700">
                    <a:extLst>
                      <a:ext uri="{FF2B5EF4-FFF2-40B4-BE49-F238E27FC236}">
                        <a16:creationId xmlns:a16="http://schemas.microsoft.com/office/drawing/2014/main" id="{51FED48F-3FDD-C946-43FA-B4A2A92A2B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9544" y="1427451"/>
                    <a:ext cx="288000" cy="12600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8696" t="-9091" b="-81818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A53FA7FC-3878-7EB2-B07C-BF5131E851B2}"/>
                      </a:ext>
                    </a:extLst>
                  </p:cNvPr>
                  <p:cNvSpPr txBox="1"/>
                  <p:nvPr/>
                </p:nvSpPr>
                <p:spPr>
                  <a:xfrm>
                    <a:off x="3291561" y="1037281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3" name="TextBox 702">
                    <a:extLst>
                      <a:ext uri="{FF2B5EF4-FFF2-40B4-BE49-F238E27FC236}">
                        <a16:creationId xmlns:a16="http://schemas.microsoft.com/office/drawing/2014/main" id="{C521F8E9-521A-F34E-120C-D84A61156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1561" y="1037281"/>
                    <a:ext cx="288000" cy="12600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l="-13043" t="-10000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3F103144-5756-ACBB-13D4-DDA4284A9347}"/>
                      </a:ext>
                    </a:extLst>
                  </p:cNvPr>
                  <p:cNvSpPr txBox="1"/>
                  <p:nvPr/>
                </p:nvSpPr>
                <p:spPr>
                  <a:xfrm>
                    <a:off x="1802997" y="1188029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4" name="TextBox 703">
                    <a:extLst>
                      <a:ext uri="{FF2B5EF4-FFF2-40B4-BE49-F238E27FC236}">
                        <a16:creationId xmlns:a16="http://schemas.microsoft.com/office/drawing/2014/main" id="{F9308319-7205-B3E4-50A1-8E42DC905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2997" y="1188029"/>
                    <a:ext cx="288000" cy="126000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8333" t="-10000" b="-9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186A7F3-C02C-0F69-281B-58E2CD435224}"/>
                      </a:ext>
                    </a:extLst>
                  </p:cNvPr>
                  <p:cNvSpPr txBox="1"/>
                  <p:nvPr/>
                </p:nvSpPr>
                <p:spPr>
                  <a:xfrm>
                    <a:off x="2561172" y="1703629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186A7F3-C02C-0F69-281B-58E2CD4352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1172" y="1703629"/>
                    <a:ext cx="288000" cy="126000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 l="-10526" t="-12500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2" name="그래픽 11" descr="오른쪽을 가리키는 검지  윤곽선">
            <a:extLst>
              <a:ext uri="{FF2B5EF4-FFF2-40B4-BE49-F238E27FC236}">
                <a16:creationId xmlns:a16="http://schemas.microsoft.com/office/drawing/2014/main" id="{E8239DD9-1AEA-41B6-A154-6A1CB223001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77080" y="1196438"/>
            <a:ext cx="403865" cy="403865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362244F8-B8CD-22F8-4AEF-9F817B66275A}"/>
              </a:ext>
            </a:extLst>
          </p:cNvPr>
          <p:cNvSpPr txBox="1"/>
          <p:nvPr/>
        </p:nvSpPr>
        <p:spPr>
          <a:xfrm>
            <a:off x="2424983" y="3851907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200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Neighborhood Voxels</a:t>
            </a:r>
            <a:endParaRPr kumimoji="1" lang="ko-Kore-KR" altLang="en-US" sz="1200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6" name="직선 화살표 연결선 315">
            <a:extLst>
              <a:ext uri="{FF2B5EF4-FFF2-40B4-BE49-F238E27FC236}">
                <a16:creationId xmlns:a16="http://schemas.microsoft.com/office/drawing/2014/main" id="{5285E6C8-55B5-B57D-F82E-B507038CA542}"/>
              </a:ext>
            </a:extLst>
          </p:cNvPr>
          <p:cNvCxnSpPr>
            <a:cxnSpLocks/>
            <a:endCxn id="314" idx="1"/>
          </p:cNvCxnSpPr>
          <p:nvPr/>
        </p:nvCxnSpPr>
        <p:spPr>
          <a:xfrm>
            <a:off x="1678329" y="3673957"/>
            <a:ext cx="746654" cy="316450"/>
          </a:xfrm>
          <a:prstGeom prst="straightConnector1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D4EF9686-B308-6463-54A3-B8CBB5F09AF1}"/>
              </a:ext>
            </a:extLst>
          </p:cNvPr>
          <p:cNvSpPr txBox="1"/>
          <p:nvPr/>
        </p:nvSpPr>
        <p:spPr>
          <a:xfrm>
            <a:off x="2509945" y="243840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200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Neighbors</a:t>
            </a:r>
            <a:endParaRPr kumimoji="1" lang="ko-Kore-KR" altLang="en-US" sz="1200" b="1" dirty="0">
              <a:solidFill>
                <a:srgbClr val="E54073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20" name="직선 화살표 연결선 319">
            <a:extLst>
              <a:ext uri="{FF2B5EF4-FFF2-40B4-BE49-F238E27FC236}">
                <a16:creationId xmlns:a16="http://schemas.microsoft.com/office/drawing/2014/main" id="{F0415D20-4A28-9D80-76B7-1D55DE05F6C0}"/>
              </a:ext>
            </a:extLst>
          </p:cNvPr>
          <p:cNvCxnSpPr>
            <a:cxnSpLocks/>
            <a:stCxn id="95" idx="6"/>
            <a:endCxn id="319" idx="1"/>
          </p:cNvCxnSpPr>
          <p:nvPr/>
        </p:nvCxnSpPr>
        <p:spPr>
          <a:xfrm flipV="1">
            <a:off x="947176" y="2576907"/>
            <a:ext cx="1562769" cy="940514"/>
          </a:xfrm>
          <a:prstGeom prst="straightConnector1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직선 화살표 연결선 325">
            <a:extLst>
              <a:ext uri="{FF2B5EF4-FFF2-40B4-BE49-F238E27FC236}">
                <a16:creationId xmlns:a16="http://schemas.microsoft.com/office/drawing/2014/main" id="{DA260D25-793A-45D0-2EA5-0111666A9ACC}"/>
              </a:ext>
            </a:extLst>
          </p:cNvPr>
          <p:cNvCxnSpPr>
            <a:cxnSpLocks/>
            <a:stCxn id="55" idx="6"/>
            <a:endCxn id="319" idx="1"/>
          </p:cNvCxnSpPr>
          <p:nvPr/>
        </p:nvCxnSpPr>
        <p:spPr>
          <a:xfrm flipV="1">
            <a:off x="1563937" y="2576907"/>
            <a:ext cx="946008" cy="297232"/>
          </a:xfrm>
          <a:prstGeom prst="straightConnector1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직선 화살표 연결선 328">
            <a:extLst>
              <a:ext uri="{FF2B5EF4-FFF2-40B4-BE49-F238E27FC236}">
                <a16:creationId xmlns:a16="http://schemas.microsoft.com/office/drawing/2014/main" id="{AC250F22-E11A-7D85-58D8-DF23585F04C3}"/>
              </a:ext>
            </a:extLst>
          </p:cNvPr>
          <p:cNvCxnSpPr>
            <a:cxnSpLocks/>
            <a:stCxn id="77" idx="6"/>
            <a:endCxn id="319" idx="1"/>
          </p:cNvCxnSpPr>
          <p:nvPr/>
        </p:nvCxnSpPr>
        <p:spPr>
          <a:xfrm flipV="1">
            <a:off x="1351451" y="2576907"/>
            <a:ext cx="1158494" cy="493856"/>
          </a:xfrm>
          <a:prstGeom prst="straightConnector1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직선 화살표 연결선 331">
            <a:extLst>
              <a:ext uri="{FF2B5EF4-FFF2-40B4-BE49-F238E27FC236}">
                <a16:creationId xmlns:a16="http://schemas.microsoft.com/office/drawing/2014/main" id="{9B978FE0-3C35-519E-4CAE-95F644695538}"/>
              </a:ext>
            </a:extLst>
          </p:cNvPr>
          <p:cNvCxnSpPr>
            <a:cxnSpLocks/>
            <a:stCxn id="57" idx="6"/>
            <a:endCxn id="319" idx="1"/>
          </p:cNvCxnSpPr>
          <p:nvPr/>
        </p:nvCxnSpPr>
        <p:spPr>
          <a:xfrm flipV="1">
            <a:off x="1769824" y="2576907"/>
            <a:ext cx="740121" cy="87295"/>
          </a:xfrm>
          <a:prstGeom prst="straightConnector1">
            <a:avLst/>
          </a:prstGeom>
          <a:ln w="19050">
            <a:solidFill>
              <a:srgbClr val="E54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60E5B8A9-0584-3F14-08DA-D13A00668824}"/>
              </a:ext>
            </a:extLst>
          </p:cNvPr>
          <p:cNvGrpSpPr>
            <a:grpSpLocks noChangeAspect="1"/>
          </p:cNvGrpSpPr>
          <p:nvPr/>
        </p:nvGrpSpPr>
        <p:grpSpPr>
          <a:xfrm>
            <a:off x="9372878" y="2587442"/>
            <a:ext cx="412152" cy="435878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307" name="직선 연결선[R] 306">
              <a:extLst>
                <a:ext uri="{FF2B5EF4-FFF2-40B4-BE49-F238E27FC236}">
                  <a16:creationId xmlns:a16="http://schemas.microsoft.com/office/drawing/2014/main" id="{F648229E-9E98-11F0-6FDE-A2CA61F8E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08" name="직선 연결선[R] 307">
              <a:extLst>
                <a:ext uri="{FF2B5EF4-FFF2-40B4-BE49-F238E27FC236}">
                  <a16:creationId xmlns:a16="http://schemas.microsoft.com/office/drawing/2014/main" id="{56EAF784-B9CE-9174-CA5C-7D96ED92067A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09" name="직선 연결선[R] 308">
              <a:extLst>
                <a:ext uri="{FF2B5EF4-FFF2-40B4-BE49-F238E27FC236}">
                  <a16:creationId xmlns:a16="http://schemas.microsoft.com/office/drawing/2014/main" id="{9184410F-13B7-5EDF-BEFF-315D15300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0" name="직선 연결선[R] 309">
              <a:extLst>
                <a:ext uri="{FF2B5EF4-FFF2-40B4-BE49-F238E27FC236}">
                  <a16:creationId xmlns:a16="http://schemas.microsoft.com/office/drawing/2014/main" id="{EBD8CFE8-3E36-8A80-6FB7-26E237349B5E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1" name="직선 연결선[R] 310">
              <a:extLst>
                <a:ext uri="{FF2B5EF4-FFF2-40B4-BE49-F238E27FC236}">
                  <a16:creationId xmlns:a16="http://schemas.microsoft.com/office/drawing/2014/main" id="{AB63DCEE-A6DB-D97B-45E1-06F7A92F788D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2" name="직선 연결선[R] 311">
              <a:extLst>
                <a:ext uri="{FF2B5EF4-FFF2-40B4-BE49-F238E27FC236}">
                  <a16:creationId xmlns:a16="http://schemas.microsoft.com/office/drawing/2014/main" id="{84087711-F397-61E8-D4BA-D4242C229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3" name="직선 연결선[R] 312">
              <a:extLst>
                <a:ext uri="{FF2B5EF4-FFF2-40B4-BE49-F238E27FC236}">
                  <a16:creationId xmlns:a16="http://schemas.microsoft.com/office/drawing/2014/main" id="{D72FB58E-0A65-A91A-A103-9CFDF57B358F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5" name="직선 연결선[R] 314">
              <a:extLst>
                <a:ext uri="{FF2B5EF4-FFF2-40B4-BE49-F238E27FC236}">
                  <a16:creationId xmlns:a16="http://schemas.microsoft.com/office/drawing/2014/main" id="{CA9FB8A9-4A08-C072-0475-5358AAA2B9B0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17" name="직선 연결선[R] 316">
              <a:extLst>
                <a:ext uri="{FF2B5EF4-FFF2-40B4-BE49-F238E27FC236}">
                  <a16:creationId xmlns:a16="http://schemas.microsoft.com/office/drawing/2014/main" id="{DCC5693B-E3D7-ABDF-3DF6-724D368FD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AF68A748-3F46-9842-4C49-817892014433}"/>
              </a:ext>
            </a:extLst>
          </p:cNvPr>
          <p:cNvGrpSpPr>
            <a:grpSpLocks noChangeAspect="1"/>
          </p:cNvGrpSpPr>
          <p:nvPr/>
        </p:nvGrpSpPr>
        <p:grpSpPr>
          <a:xfrm>
            <a:off x="9376838" y="3232740"/>
            <a:ext cx="412152" cy="412343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321" name="직선 연결선[R] 320">
              <a:extLst>
                <a:ext uri="{FF2B5EF4-FFF2-40B4-BE49-F238E27FC236}">
                  <a16:creationId xmlns:a16="http://schemas.microsoft.com/office/drawing/2014/main" id="{7C7318A0-0B7A-B3B2-3E98-FC18FACDA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2" name="직선 연결선[R] 321">
              <a:extLst>
                <a:ext uri="{FF2B5EF4-FFF2-40B4-BE49-F238E27FC236}">
                  <a16:creationId xmlns:a16="http://schemas.microsoft.com/office/drawing/2014/main" id="{EC248DAF-3A2B-FC1C-986A-770097EAB21E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3" name="직선 연결선[R] 322">
              <a:extLst>
                <a:ext uri="{FF2B5EF4-FFF2-40B4-BE49-F238E27FC236}">
                  <a16:creationId xmlns:a16="http://schemas.microsoft.com/office/drawing/2014/main" id="{A26AD221-A049-426A-6342-1BAC04344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4" name="직선 연결선[R] 323">
              <a:extLst>
                <a:ext uri="{FF2B5EF4-FFF2-40B4-BE49-F238E27FC236}">
                  <a16:creationId xmlns:a16="http://schemas.microsoft.com/office/drawing/2014/main" id="{142E3100-F73C-8F27-FDDB-6F0715D9E199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5" name="직선 연결선[R] 324">
              <a:extLst>
                <a:ext uri="{FF2B5EF4-FFF2-40B4-BE49-F238E27FC236}">
                  <a16:creationId xmlns:a16="http://schemas.microsoft.com/office/drawing/2014/main" id="{461AE431-5F0A-90BC-75C0-2A186D789830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7" name="직선 연결선[R] 326">
              <a:extLst>
                <a:ext uri="{FF2B5EF4-FFF2-40B4-BE49-F238E27FC236}">
                  <a16:creationId xmlns:a16="http://schemas.microsoft.com/office/drawing/2014/main" id="{08E5CD4A-8359-C411-6A1E-5106F1379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28" name="직선 연결선[R] 327">
              <a:extLst>
                <a:ext uri="{FF2B5EF4-FFF2-40B4-BE49-F238E27FC236}">
                  <a16:creationId xmlns:a16="http://schemas.microsoft.com/office/drawing/2014/main" id="{23177216-CCD1-6223-AD83-08FDDB1C8170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0" name="직선 연결선[R] 329">
              <a:extLst>
                <a:ext uri="{FF2B5EF4-FFF2-40B4-BE49-F238E27FC236}">
                  <a16:creationId xmlns:a16="http://schemas.microsoft.com/office/drawing/2014/main" id="{260247FA-FBAD-0150-FFEC-4FBC05A2054E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1" name="직선 연결선[R] 330">
              <a:extLst>
                <a:ext uri="{FF2B5EF4-FFF2-40B4-BE49-F238E27FC236}">
                  <a16:creationId xmlns:a16="http://schemas.microsoft.com/office/drawing/2014/main" id="{C1483D87-5F33-18CF-1A03-38879A15C3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</p:grpSp>
      <p:grpSp>
        <p:nvGrpSpPr>
          <p:cNvPr id="333" name="그룹 332">
            <a:extLst>
              <a:ext uri="{FF2B5EF4-FFF2-40B4-BE49-F238E27FC236}">
                <a16:creationId xmlns:a16="http://schemas.microsoft.com/office/drawing/2014/main" id="{C9CBD0C6-3927-5274-7EDF-3949ECF93655}"/>
              </a:ext>
            </a:extLst>
          </p:cNvPr>
          <p:cNvGrpSpPr>
            <a:grpSpLocks noChangeAspect="1"/>
          </p:cNvGrpSpPr>
          <p:nvPr/>
        </p:nvGrpSpPr>
        <p:grpSpPr>
          <a:xfrm>
            <a:off x="9376589" y="3544383"/>
            <a:ext cx="412152" cy="412343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334" name="직선 연결선[R] 333">
              <a:extLst>
                <a:ext uri="{FF2B5EF4-FFF2-40B4-BE49-F238E27FC236}">
                  <a16:creationId xmlns:a16="http://schemas.microsoft.com/office/drawing/2014/main" id="{6AA232F2-8623-2BBE-F499-DFF3BFD02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5" name="직선 연결선[R] 334">
              <a:extLst>
                <a:ext uri="{FF2B5EF4-FFF2-40B4-BE49-F238E27FC236}">
                  <a16:creationId xmlns:a16="http://schemas.microsoft.com/office/drawing/2014/main" id="{3EBB3B2F-57A7-A615-424B-FB3B6E12C6C5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6" name="직선 연결선[R] 335">
              <a:extLst>
                <a:ext uri="{FF2B5EF4-FFF2-40B4-BE49-F238E27FC236}">
                  <a16:creationId xmlns:a16="http://schemas.microsoft.com/office/drawing/2014/main" id="{50D65909-F794-1BE6-7BBE-9B361A466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7" name="직선 연결선[R] 336">
              <a:extLst>
                <a:ext uri="{FF2B5EF4-FFF2-40B4-BE49-F238E27FC236}">
                  <a16:creationId xmlns:a16="http://schemas.microsoft.com/office/drawing/2014/main" id="{38A7099C-2A86-F99B-59B4-2DCE1E2D3A0A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8" name="직선 연결선[R] 337">
              <a:extLst>
                <a:ext uri="{FF2B5EF4-FFF2-40B4-BE49-F238E27FC236}">
                  <a16:creationId xmlns:a16="http://schemas.microsoft.com/office/drawing/2014/main" id="{41EB89A3-FC59-844C-168C-9ED445927193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39" name="직선 연결선[R] 338">
              <a:extLst>
                <a:ext uri="{FF2B5EF4-FFF2-40B4-BE49-F238E27FC236}">
                  <a16:creationId xmlns:a16="http://schemas.microsoft.com/office/drawing/2014/main" id="{0BF0712B-9629-8CDC-AB49-D03F267CCC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40" name="직선 연결선[R] 339">
              <a:extLst>
                <a:ext uri="{FF2B5EF4-FFF2-40B4-BE49-F238E27FC236}">
                  <a16:creationId xmlns:a16="http://schemas.microsoft.com/office/drawing/2014/main" id="{9F2016D5-A02E-30BA-E2F2-09C3CE453A63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41" name="직선 연결선[R] 340">
              <a:extLst>
                <a:ext uri="{FF2B5EF4-FFF2-40B4-BE49-F238E27FC236}">
                  <a16:creationId xmlns:a16="http://schemas.microsoft.com/office/drawing/2014/main" id="{215E985D-97D7-45F2-CECF-9F0DB5BF2DCA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342" name="직선 연결선[R] 341">
              <a:extLst>
                <a:ext uri="{FF2B5EF4-FFF2-40B4-BE49-F238E27FC236}">
                  <a16:creationId xmlns:a16="http://schemas.microsoft.com/office/drawing/2014/main" id="{D59DDDC9-7562-8E4E-31D4-8D8D9D166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</p:grpSp>
      <p:grpSp>
        <p:nvGrpSpPr>
          <p:cNvPr id="344" name="그룹 343">
            <a:extLst>
              <a:ext uri="{FF2B5EF4-FFF2-40B4-BE49-F238E27FC236}">
                <a16:creationId xmlns:a16="http://schemas.microsoft.com/office/drawing/2014/main" id="{6BDB4A65-14DC-D2A2-D6C9-A3836B0647B7}"/>
              </a:ext>
            </a:extLst>
          </p:cNvPr>
          <p:cNvGrpSpPr/>
          <p:nvPr/>
        </p:nvGrpSpPr>
        <p:grpSpPr>
          <a:xfrm>
            <a:off x="6949246" y="2843162"/>
            <a:ext cx="413052" cy="412343"/>
            <a:chOff x="8135525" y="2579472"/>
            <a:chExt cx="413052" cy="412343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1C23152-039E-B80F-0E45-6CEA52D8F2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5525" y="2579472"/>
              <a:ext cx="412152" cy="412343"/>
              <a:chOff x="1741438" y="1354104"/>
              <a:chExt cx="1623358" cy="1624113"/>
            </a:xfrm>
            <a:solidFill>
              <a:srgbClr val="2F5597">
                <a:alpha val="20000"/>
              </a:srgbClr>
            </a:solidFill>
          </p:grpSpPr>
          <p:cxnSp>
            <p:nvCxnSpPr>
              <p:cNvPr id="6" name="직선 연결선[R] 5">
                <a:extLst>
                  <a:ext uri="{FF2B5EF4-FFF2-40B4-BE49-F238E27FC236}">
                    <a16:creationId xmlns:a16="http://schemas.microsoft.com/office/drawing/2014/main" id="{997B062A-E7AA-2F55-B4F1-CEE0DD602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6003" y="1356962"/>
                <a:ext cx="409988" cy="403989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" name="직선 연결선[R] 6">
                <a:extLst>
                  <a:ext uri="{FF2B5EF4-FFF2-40B4-BE49-F238E27FC236}">
                    <a16:creationId xmlns:a16="http://schemas.microsoft.com/office/drawing/2014/main" id="{721F392D-70C9-4AD5-1B7B-D83BB62C1989}"/>
                  </a:ext>
                </a:extLst>
              </p:cNvPr>
              <p:cNvCxnSpPr/>
              <p:nvPr/>
            </p:nvCxnSpPr>
            <p:spPr>
              <a:xfrm>
                <a:off x="1741438" y="1758093"/>
                <a:ext cx="1210433" cy="0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직선 연결선[R] 8">
                <a:extLst>
                  <a:ext uri="{FF2B5EF4-FFF2-40B4-BE49-F238E27FC236}">
                    <a16:creationId xmlns:a16="http://schemas.microsoft.com/office/drawing/2014/main" id="{D9C4A541-BB5B-3CC2-919A-24638086E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1438" y="1354104"/>
                <a:ext cx="409988" cy="403989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직선 연결선[R] 12">
                <a:extLst>
                  <a:ext uri="{FF2B5EF4-FFF2-40B4-BE49-F238E27FC236}">
                    <a16:creationId xmlns:a16="http://schemas.microsoft.com/office/drawing/2014/main" id="{1E2E9F08-1FB4-C21B-51AB-8D34DF4C5000}"/>
                  </a:ext>
                </a:extLst>
              </p:cNvPr>
              <p:cNvCxnSpPr/>
              <p:nvPr/>
            </p:nvCxnSpPr>
            <p:spPr>
              <a:xfrm>
                <a:off x="2148083" y="1354104"/>
                <a:ext cx="1210433" cy="0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직선 연결선[R] 13">
                <a:extLst>
                  <a:ext uri="{FF2B5EF4-FFF2-40B4-BE49-F238E27FC236}">
                    <a16:creationId xmlns:a16="http://schemas.microsoft.com/office/drawing/2014/main" id="{5D31B405-4963-540D-9DAC-E66CD8026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1438" y="1758093"/>
                <a:ext cx="4520" cy="1215325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직선 연결선[R] 15">
                <a:extLst>
                  <a:ext uri="{FF2B5EF4-FFF2-40B4-BE49-F238E27FC236}">
                    <a16:creationId xmlns:a16="http://schemas.microsoft.com/office/drawing/2014/main" id="{CD120582-3438-63A4-A0F2-235B966618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5102" y="2976652"/>
                <a:ext cx="1200900" cy="0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직선 연결선[R] 17">
                <a:extLst>
                  <a:ext uri="{FF2B5EF4-FFF2-40B4-BE49-F238E27FC236}">
                    <a16:creationId xmlns:a16="http://schemas.microsoft.com/office/drawing/2014/main" id="{B7FD5B95-E65D-61BC-57EE-44A62EC17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3025" y="1755967"/>
                <a:ext cx="4520" cy="1215324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직선 연결선[R] 18">
                <a:extLst>
                  <a:ext uri="{FF2B5EF4-FFF2-40B4-BE49-F238E27FC236}">
                    <a16:creationId xmlns:a16="http://schemas.microsoft.com/office/drawing/2014/main" id="{5F342BD3-4D60-9F9F-FEC3-BA3C53DB5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276" y="1356914"/>
                <a:ext cx="4520" cy="1215326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직선 연결선[R] 20">
                <a:extLst>
                  <a:ext uri="{FF2B5EF4-FFF2-40B4-BE49-F238E27FC236}">
                    <a16:creationId xmlns:a16="http://schemas.microsoft.com/office/drawing/2014/main" id="{66E22838-813A-A1F1-686C-32838E5F5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8752" y="2574228"/>
                <a:ext cx="409988" cy="403989"/>
              </a:xfrm>
              <a:prstGeom prst="line">
                <a:avLst/>
              </a:prstGeom>
              <a:grpFill/>
              <a:ln w="19050" cap="rnd" cmpd="sng" algn="ctr">
                <a:solidFill>
                  <a:srgbClr val="E5407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43" name="자유형 342">
              <a:extLst>
                <a:ext uri="{FF2B5EF4-FFF2-40B4-BE49-F238E27FC236}">
                  <a16:creationId xmlns:a16="http://schemas.microsoft.com/office/drawing/2014/main" id="{5EE5B5D3-7ACB-ED0F-AC7F-B55CC0BD486E}"/>
                </a:ext>
              </a:extLst>
            </p:cNvPr>
            <p:cNvSpPr/>
            <p:nvPr/>
          </p:nvSpPr>
          <p:spPr>
            <a:xfrm>
              <a:off x="8136033" y="2581585"/>
              <a:ext cx="412544" cy="408290"/>
            </a:xfrm>
            <a:custGeom>
              <a:avLst/>
              <a:gdLst>
                <a:gd name="connsiteX0" fmla="*/ 0 w 412544"/>
                <a:gd name="connsiteY0" fmla="*/ 102073 h 408290"/>
                <a:gd name="connsiteX1" fmla="*/ 110579 w 412544"/>
                <a:gd name="connsiteY1" fmla="*/ 0 h 408290"/>
                <a:gd name="connsiteX2" fmla="*/ 412544 w 412544"/>
                <a:gd name="connsiteY2" fmla="*/ 0 h 408290"/>
                <a:gd name="connsiteX3" fmla="*/ 412544 w 412544"/>
                <a:gd name="connsiteY3" fmla="*/ 310471 h 408290"/>
                <a:gd name="connsiteX4" fmla="*/ 314724 w 412544"/>
                <a:gd name="connsiteY4" fmla="*/ 408290 h 408290"/>
                <a:gd name="connsiteX5" fmla="*/ 8507 w 412544"/>
                <a:gd name="connsiteY5" fmla="*/ 408290 h 408290"/>
                <a:gd name="connsiteX6" fmla="*/ 0 w 412544"/>
                <a:gd name="connsiteY6" fmla="*/ 102073 h 40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544" h="408290">
                  <a:moveTo>
                    <a:pt x="0" y="102073"/>
                  </a:moveTo>
                  <a:lnTo>
                    <a:pt x="110579" y="0"/>
                  </a:lnTo>
                  <a:lnTo>
                    <a:pt x="412544" y="0"/>
                  </a:lnTo>
                  <a:lnTo>
                    <a:pt x="412544" y="310471"/>
                  </a:lnTo>
                  <a:lnTo>
                    <a:pt x="314724" y="408290"/>
                  </a:lnTo>
                  <a:lnTo>
                    <a:pt x="8507" y="408290"/>
                  </a:lnTo>
                  <a:cubicBezTo>
                    <a:pt x="7089" y="310471"/>
                    <a:pt x="5672" y="212651"/>
                    <a:pt x="0" y="102073"/>
                  </a:cubicBezTo>
                  <a:close/>
                </a:path>
              </a:pathLst>
            </a:custGeom>
            <a:solidFill>
              <a:srgbClr val="E5407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2ED02F8-AE83-88C8-25E5-3D93C706C837}"/>
              </a:ext>
            </a:extLst>
          </p:cNvPr>
          <p:cNvGrpSpPr>
            <a:grpSpLocks noChangeAspect="1"/>
          </p:cNvGrpSpPr>
          <p:nvPr/>
        </p:nvGrpSpPr>
        <p:grpSpPr>
          <a:xfrm>
            <a:off x="9275695" y="3021976"/>
            <a:ext cx="412152" cy="412343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53" name="직선 연결선[R] 52">
              <a:extLst>
                <a:ext uri="{FF2B5EF4-FFF2-40B4-BE49-F238E27FC236}">
                  <a16:creationId xmlns:a16="http://schemas.microsoft.com/office/drawing/2014/main" id="{0F422BCA-BBE7-5ADD-430F-AEE137A0E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70" name="직선 연결선[R] 69">
              <a:extLst>
                <a:ext uri="{FF2B5EF4-FFF2-40B4-BE49-F238E27FC236}">
                  <a16:creationId xmlns:a16="http://schemas.microsoft.com/office/drawing/2014/main" id="{83EEBDDA-899A-4DBC-D9B7-E0A7F76301D7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91" name="직선 연결선[R] 90">
              <a:extLst>
                <a:ext uri="{FF2B5EF4-FFF2-40B4-BE49-F238E27FC236}">
                  <a16:creationId xmlns:a16="http://schemas.microsoft.com/office/drawing/2014/main" id="{37B498D5-C65C-DECC-856E-A6933A950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21" name="직선 연결선[R] 120">
              <a:extLst>
                <a:ext uri="{FF2B5EF4-FFF2-40B4-BE49-F238E27FC236}">
                  <a16:creationId xmlns:a16="http://schemas.microsoft.com/office/drawing/2014/main" id="{D4A3A613-B952-8E2E-DEDA-96FDC7B1F302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22" name="직선 연결선[R] 121">
              <a:extLst>
                <a:ext uri="{FF2B5EF4-FFF2-40B4-BE49-F238E27FC236}">
                  <a16:creationId xmlns:a16="http://schemas.microsoft.com/office/drawing/2014/main" id="{C2713F5D-17F0-C090-437C-8AA2D6E6357D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23" name="직선 연결선[R] 122">
              <a:extLst>
                <a:ext uri="{FF2B5EF4-FFF2-40B4-BE49-F238E27FC236}">
                  <a16:creationId xmlns:a16="http://schemas.microsoft.com/office/drawing/2014/main" id="{7AB2B034-66D7-A35B-FBFC-4695994BE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24" name="직선 연결선[R] 123">
              <a:extLst>
                <a:ext uri="{FF2B5EF4-FFF2-40B4-BE49-F238E27FC236}">
                  <a16:creationId xmlns:a16="http://schemas.microsoft.com/office/drawing/2014/main" id="{76D65AB0-FB1E-5202-6BB5-85050BB03F35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31" name="직선 연결선[R] 130">
              <a:extLst>
                <a:ext uri="{FF2B5EF4-FFF2-40B4-BE49-F238E27FC236}">
                  <a16:creationId xmlns:a16="http://schemas.microsoft.com/office/drawing/2014/main" id="{A914E415-EA6E-CA59-5049-BF2BD4517C46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  <p:cxnSp>
          <p:nvCxnSpPr>
            <p:cNvPr id="133" name="직선 연결선[R] 132">
              <a:extLst>
                <a:ext uri="{FF2B5EF4-FFF2-40B4-BE49-F238E27FC236}">
                  <a16:creationId xmlns:a16="http://schemas.microsoft.com/office/drawing/2014/main" id="{558D7BC0-597F-FFF2-7925-7DFD2E7A2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9525" cap="rnd" cmpd="sng" algn="ctr">
              <a:solidFill>
                <a:srgbClr val="E54073"/>
              </a:solidFill>
              <a:prstDash val="sys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011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1DAB4-7DD0-FF9B-0E87-A54650F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Sparse 3D Convolution</a:t>
            </a:r>
            <a:endParaRPr kumimoji="1" lang="ko-Kore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kumimoji="1" lang="ko-KR" altLang="en-US" dirty="0"/>
                  <a:t> </a:t>
                </a:r>
                <a:r>
                  <a:rPr kumimoji="1" lang="en-US" altLang="ko-KR" dirty="0"/>
                  <a:t>      </a:t>
                </a:r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Given input point cloud </a:t>
                </a:r>
                <a14:m>
                  <m:oMath xmlns:m="http://schemas.openxmlformats.org/officeDocument/2006/math">
                    <m:r>
                      <a:rPr kumimoji="1" lang="en-US" altLang="ko-Kore-KR" sz="16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where a </a:t>
                </a:r>
                <a:r>
                  <a:rPr kumimoji="1" lang="en-US" altLang="ko-KR" sz="1600" dirty="0">
                    <a:solidFill>
                      <a:srgbClr val="595959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kumimoji="1" lang="en-US" altLang="ko-KR" sz="16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and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,  </a:t>
                </a:r>
                <a:r>
                  <a:rPr kumimoji="1" lang="en-US" altLang="ko-KR" sz="1600" dirty="0">
                    <a:solidFill>
                      <a:srgbClr val="595959"/>
                    </a:solidFill>
                  </a:rPr>
                  <a:t>compute </a:t>
                </a:r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output point cloud </a:t>
                </a:r>
                <a14:m>
                  <m:oMath xmlns:m="http://schemas.openxmlformats.org/officeDocument/2006/math">
                    <m:r>
                      <a:rPr kumimoji="1" lang="en-US" altLang="ko-KR" sz="1600" i="1" kern="120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where a point </a:t>
                </a:r>
                <a14:m>
                  <m:oMath xmlns:m="http://schemas.openxmlformats.org/officeDocument/2006/math">
                    <m:r>
                      <a:rPr kumimoji="1" lang="en-US" altLang="ko-KR" sz="16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has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1" lang="en-US" altLang="ko-Kore-KR" sz="1600" dirty="0">
                    <a:solidFill>
                      <a:srgbClr val="595959"/>
                    </a:solidFill>
                  </a:rPr>
                  <a:t> and </a:t>
                </a:r>
                <a:r>
                  <a:rPr kumimoji="1" lang="en-US" altLang="ko-Kore-KR" sz="1600" b="1" dirty="0">
                    <a:solidFill>
                      <a:srgbClr val="4A919E"/>
                    </a:solidFill>
                  </a:rPr>
                  <a:t>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ko-Kore-KR" sz="1600" b="1" i="1">
                            <a:solidFill>
                              <a:srgbClr val="4A919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kumimoji="1" lang="ko-Kore-KR" altLang="en-US" sz="1600" dirty="0"/>
              </a:p>
            </p:txBody>
          </p:sp>
        </mc:Choice>
        <mc:Fallback xmlns="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915D41EB-6BC7-DB6A-D78E-4F9B19C21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EF5031-1C8B-0DBC-F417-BE015646E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ACA886-7184-C31B-CF22-3F9822E3959B}"/>
              </a:ext>
            </a:extLst>
          </p:cNvPr>
          <p:cNvSpPr/>
          <p:nvPr/>
        </p:nvSpPr>
        <p:spPr>
          <a:xfrm>
            <a:off x="6705307" y="2774433"/>
            <a:ext cx="1961421" cy="565537"/>
          </a:xfrm>
          <a:prstGeom prst="rect">
            <a:avLst/>
          </a:prstGeom>
          <a:noFill/>
          <a:ln w="28575" cap="flat" cmpd="sng" algn="ctr">
            <a:solidFill>
              <a:srgbClr val="E5407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79A87E-281C-2954-136C-CEED96DD4D4A}"/>
                  </a:ext>
                </a:extLst>
              </p:cNvPr>
              <p:cNvSpPr txBox="1"/>
              <p:nvPr/>
            </p:nvSpPr>
            <p:spPr>
              <a:xfrm>
                <a:off x="6750956" y="2752482"/>
                <a:ext cx="2301160" cy="517257"/>
              </a:xfrm>
              <a:prstGeom prst="rect">
                <a:avLst/>
              </a:prstGeom>
              <a:noFill/>
            </p:spPr>
            <p:txBody>
              <a:bodyPr wrap="square" lIns="36000" tIns="46800" rIns="36000" bIns="0" rtlCol="0">
                <a:spAutoFit/>
              </a:bodyPr>
              <a:lstStyle/>
              <a:p>
                <a:pPr lvl="0" defTabSz="914377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i="1" spc="-1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8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+</a:t>
                </a:r>
                <a:r>
                  <a:rPr kumimoji="1" lang="ko-KR" altLang="en-US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spc="-10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i="1" spc="-1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:b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</a:br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      </a:t>
                </a:r>
                <a:r>
                  <a:rPr kumimoji="1" lang="ko-KR" altLang="en-US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 +</a:t>
                </a:r>
                <a:r>
                  <a:rPr kumimoji="1" lang="ko-KR" altLang="en-US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:r>
                  <a:rPr kumimoji="1" lang="en-US" altLang="ko-Kore-KR" sz="1400" spc="-100" dirty="0">
                    <a:solidFill>
                      <a:srgbClr val="595959"/>
                    </a:solidFill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i="1" spc="-1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18</m:t>
                        </m:r>
                      </m:sub>
                    </m:sSub>
                    <m:r>
                      <a:rPr kumimoji="1" lang="en-US" altLang="ko-Kore-KR" sz="1400" i="1" spc="-1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+ </a:t>
                </a:r>
                <a:r>
                  <a:rPr kumimoji="1" lang="ko-KR" altLang="en-US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i="1" spc="-1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i="1" spc="-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spc="-10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26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endParaRPr kumimoji="1" lang="ko-Kore-KR" altLang="en-US" sz="1400" b="0" i="0" u="none" strike="noStrike" kern="1200" cap="none" spc="-10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79A87E-281C-2954-136C-CEED96DD4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56" y="2752482"/>
                <a:ext cx="2301160" cy="517257"/>
              </a:xfrm>
              <a:prstGeom prst="rect">
                <a:avLst/>
              </a:prstGeom>
              <a:blipFill>
                <a:blip r:embed="rId4"/>
                <a:stretch>
                  <a:fillRect l="-2198" b="-1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BEAE16-B072-3366-EAB5-714F218F897E}"/>
                  </a:ext>
                </a:extLst>
              </p:cNvPr>
              <p:cNvSpPr txBox="1"/>
              <p:nvPr/>
            </p:nvSpPr>
            <p:spPr>
              <a:xfrm>
                <a:off x="6705306" y="2216282"/>
                <a:ext cx="2116902" cy="27699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noAutofit/>
              </a:bodyPr>
              <a:lstStyle/>
              <a:p>
                <a:pPr marL="0" marR="0" lvl="0" indent="0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13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BEAE16-B072-3366-EAB5-714F218F8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06" y="2216282"/>
                <a:ext cx="2116902" cy="276999"/>
              </a:xfrm>
              <a:prstGeom prst="rect">
                <a:avLst/>
              </a:prstGeom>
              <a:blipFill>
                <a:blip r:embed="rId5"/>
                <a:stretch>
                  <a:fillRect t="-21739"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095D71-070B-87C6-EF10-F14B1A0B828B}"/>
                  </a:ext>
                </a:extLst>
              </p:cNvPr>
              <p:cNvSpPr txBox="1"/>
              <p:nvPr/>
            </p:nvSpPr>
            <p:spPr>
              <a:xfrm>
                <a:off x="6705307" y="3608477"/>
                <a:ext cx="2103647" cy="276999"/>
              </a:xfrm>
              <a:prstGeom prst="rect">
                <a:avLst/>
              </a:prstGeom>
              <a:noFill/>
            </p:spPr>
            <p:txBody>
              <a:bodyPr wrap="square" lIns="36000" tIns="72000" rIns="36000" bIns="72000" rtlCol="0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13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400" b="0" i="1" u="none" strike="noStrike" kern="1200" cap="none" spc="-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b>
                      <m:sSubPr>
                        <m:ctrlP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e>
                      <m:sub>
                        <m:r>
                          <a:rPr kumimoji="1" lang="en-US" altLang="ko-Kore-KR" sz="1400" b="0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8</m:t>
                        </m:r>
                      </m:sub>
                    </m:sSub>
                    <m:r>
                      <a:rPr kumimoji="1" lang="en-US" altLang="ko-Kore-KR" sz="1400" b="0" i="1" u="none" strike="noStrike" kern="1200" cap="none" spc="-10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1" lang="en-US" altLang="ko-Kore-KR" sz="1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095D71-070B-87C6-EF10-F14B1A0B8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07" y="3608477"/>
                <a:ext cx="2103647" cy="276999"/>
              </a:xfrm>
              <a:prstGeom prst="rect">
                <a:avLst/>
              </a:prstGeom>
              <a:blipFill>
                <a:blip r:embed="rId6"/>
                <a:stretch>
                  <a:fillRect t="-13636" b="-2727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B78DFFA0-2897-5D53-62E6-6238272294D7}"/>
              </a:ext>
            </a:extLst>
          </p:cNvPr>
          <p:cNvGrpSpPr/>
          <p:nvPr/>
        </p:nvGrpSpPr>
        <p:grpSpPr>
          <a:xfrm>
            <a:off x="410677" y="3253648"/>
            <a:ext cx="1695482" cy="737377"/>
            <a:chOff x="-1560342" y="976987"/>
            <a:chExt cx="2161763" cy="940166"/>
          </a:xfrm>
        </p:grpSpPr>
        <p:sp>
          <p:nvSpPr>
            <p:cNvPr id="96" name="정육면체 95">
              <a:extLst>
                <a:ext uri="{FF2B5EF4-FFF2-40B4-BE49-F238E27FC236}">
                  <a16:creationId xmlns:a16="http://schemas.microsoft.com/office/drawing/2014/main" id="{988130A9-A17E-DE11-ECB0-02EE72CBC92C}"/>
                </a:ext>
              </a:extLst>
            </p:cNvPr>
            <p:cNvSpPr/>
            <p:nvPr/>
          </p:nvSpPr>
          <p:spPr>
            <a:xfrm>
              <a:off x="61421" y="976987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D75993D9-A12F-EE5B-0A39-5B07147A2F79}"/>
                </a:ext>
              </a:extLst>
            </p:cNvPr>
            <p:cNvGrpSpPr/>
            <p:nvPr/>
          </p:nvGrpSpPr>
          <p:grpSpPr>
            <a:xfrm>
              <a:off x="-74132" y="1114548"/>
              <a:ext cx="540000" cy="540000"/>
              <a:chOff x="455531" y="1252475"/>
              <a:chExt cx="540000" cy="540000"/>
            </a:xfrm>
            <a:solidFill>
              <a:srgbClr val="FF6E68">
                <a:alpha val="50196"/>
              </a:srgbClr>
            </a:solidFill>
          </p:grpSpPr>
          <p:sp>
            <p:nvSpPr>
              <p:cNvPr id="112" name="정육면체 111">
                <a:extLst>
                  <a:ext uri="{FF2B5EF4-FFF2-40B4-BE49-F238E27FC236}">
                    <a16:creationId xmlns:a16="http://schemas.microsoft.com/office/drawing/2014/main" id="{FA41782C-061B-CDE9-148D-B493FAA89D80}"/>
                  </a:ext>
                </a:extLst>
              </p:cNvPr>
              <p:cNvSpPr/>
              <p:nvPr/>
            </p:nvSpPr>
            <p:spPr>
              <a:xfrm>
                <a:off x="455531" y="1252475"/>
                <a:ext cx="540000" cy="540000"/>
              </a:xfrm>
              <a:prstGeom prst="cube">
                <a:avLst/>
              </a:prstGeom>
              <a:solidFill>
                <a:srgbClr val="FF6868">
                  <a:alpha val="6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6CBC7759-022C-DBC0-FFD6-D8B5259E0737}"/>
                  </a:ext>
                </a:extLst>
              </p:cNvPr>
              <p:cNvSpPr/>
              <p:nvPr/>
            </p:nvSpPr>
            <p:spPr>
              <a:xfrm>
                <a:off x="602726" y="1568113"/>
                <a:ext cx="72000" cy="720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A6474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8" name="정육면체 97">
              <a:extLst>
                <a:ext uri="{FF2B5EF4-FFF2-40B4-BE49-F238E27FC236}">
                  <a16:creationId xmlns:a16="http://schemas.microsoft.com/office/drawing/2014/main" id="{31B23312-D867-3E83-321A-218F67012D48}"/>
                </a:ext>
              </a:extLst>
            </p:cNvPr>
            <p:cNvSpPr/>
            <p:nvPr/>
          </p:nvSpPr>
          <p:spPr>
            <a:xfrm>
              <a:off x="-1161488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정육면체 98">
              <a:extLst>
                <a:ext uri="{FF2B5EF4-FFF2-40B4-BE49-F238E27FC236}">
                  <a16:creationId xmlns:a16="http://schemas.microsoft.com/office/drawing/2014/main" id="{963A843C-FFD9-FC26-14BF-1CA3EDBA1543}"/>
                </a:ext>
              </a:extLst>
            </p:cNvPr>
            <p:cNvSpPr/>
            <p:nvPr/>
          </p:nvSpPr>
          <p:spPr>
            <a:xfrm>
              <a:off x="-1295359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정육면체 99">
              <a:extLst>
                <a:ext uri="{FF2B5EF4-FFF2-40B4-BE49-F238E27FC236}">
                  <a16:creationId xmlns:a16="http://schemas.microsoft.com/office/drawing/2014/main" id="{09FDF91B-2B81-30DC-FF06-8C30FDF99E62}"/>
                </a:ext>
              </a:extLst>
            </p:cNvPr>
            <p:cNvSpPr/>
            <p:nvPr/>
          </p:nvSpPr>
          <p:spPr>
            <a:xfrm>
              <a:off x="-1431527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정육면체 100">
              <a:extLst>
                <a:ext uri="{FF2B5EF4-FFF2-40B4-BE49-F238E27FC236}">
                  <a16:creationId xmlns:a16="http://schemas.microsoft.com/office/drawing/2014/main" id="{9B68857D-727E-DEF9-A229-98049955BDA1}"/>
                </a:ext>
              </a:extLst>
            </p:cNvPr>
            <p:cNvSpPr/>
            <p:nvPr/>
          </p:nvSpPr>
          <p:spPr>
            <a:xfrm>
              <a:off x="-758277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정육면체 101">
              <a:extLst>
                <a:ext uri="{FF2B5EF4-FFF2-40B4-BE49-F238E27FC236}">
                  <a16:creationId xmlns:a16="http://schemas.microsoft.com/office/drawing/2014/main" id="{B4ACDBE7-0793-DF60-35BF-B1D707F6DB37}"/>
                </a:ext>
              </a:extLst>
            </p:cNvPr>
            <p:cNvSpPr/>
            <p:nvPr/>
          </p:nvSpPr>
          <p:spPr>
            <a:xfrm>
              <a:off x="-892148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정육면체 102">
              <a:extLst>
                <a:ext uri="{FF2B5EF4-FFF2-40B4-BE49-F238E27FC236}">
                  <a16:creationId xmlns:a16="http://schemas.microsoft.com/office/drawing/2014/main" id="{4E0B4E65-629B-6928-2337-3E89D10A500E}"/>
                </a:ext>
              </a:extLst>
            </p:cNvPr>
            <p:cNvSpPr/>
            <p:nvPr/>
          </p:nvSpPr>
          <p:spPr>
            <a:xfrm>
              <a:off x="-1028316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정육면체 103">
              <a:extLst>
                <a:ext uri="{FF2B5EF4-FFF2-40B4-BE49-F238E27FC236}">
                  <a16:creationId xmlns:a16="http://schemas.microsoft.com/office/drawing/2014/main" id="{D4C3A563-43EA-E785-3007-A254502F1362}"/>
                </a:ext>
              </a:extLst>
            </p:cNvPr>
            <p:cNvSpPr/>
            <p:nvPr/>
          </p:nvSpPr>
          <p:spPr>
            <a:xfrm>
              <a:off x="-355066" y="983886"/>
              <a:ext cx="540000" cy="540000"/>
            </a:xfrm>
            <a:prstGeom prst="cube">
              <a:avLst/>
            </a:prstGeom>
            <a:solidFill>
              <a:srgbClr val="E7E6E6">
                <a:alpha val="2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정육면체 104">
              <a:extLst>
                <a:ext uri="{FF2B5EF4-FFF2-40B4-BE49-F238E27FC236}">
                  <a16:creationId xmlns:a16="http://schemas.microsoft.com/office/drawing/2014/main" id="{6264EF52-E98B-5664-8505-066850CC6631}"/>
                </a:ext>
              </a:extLst>
            </p:cNvPr>
            <p:cNvSpPr/>
            <p:nvPr/>
          </p:nvSpPr>
          <p:spPr>
            <a:xfrm>
              <a:off x="-488937" y="1118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정육면체 105">
              <a:extLst>
                <a:ext uri="{FF2B5EF4-FFF2-40B4-BE49-F238E27FC236}">
                  <a16:creationId xmlns:a16="http://schemas.microsoft.com/office/drawing/2014/main" id="{87A25F18-D82E-5FE9-EF0E-A23F9C549814}"/>
                </a:ext>
              </a:extLst>
            </p:cNvPr>
            <p:cNvSpPr/>
            <p:nvPr/>
          </p:nvSpPr>
          <p:spPr>
            <a:xfrm>
              <a:off x="-625105" y="125450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정육면체 106">
              <a:extLst>
                <a:ext uri="{FF2B5EF4-FFF2-40B4-BE49-F238E27FC236}">
                  <a16:creationId xmlns:a16="http://schemas.microsoft.com/office/drawing/2014/main" id="{B5CF2032-E3C9-D1B7-2402-DB7B26EF4145}"/>
                </a:ext>
              </a:extLst>
            </p:cNvPr>
            <p:cNvSpPr/>
            <p:nvPr/>
          </p:nvSpPr>
          <p:spPr>
            <a:xfrm>
              <a:off x="-207868" y="1243711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정육면체 107">
              <a:extLst>
                <a:ext uri="{FF2B5EF4-FFF2-40B4-BE49-F238E27FC236}">
                  <a16:creationId xmlns:a16="http://schemas.microsoft.com/office/drawing/2014/main" id="{B3BC4EBD-1EFE-8AB8-4AD1-A4D5EF60A382}"/>
                </a:ext>
              </a:extLst>
            </p:cNvPr>
            <p:cNvSpPr/>
            <p:nvPr/>
          </p:nvSpPr>
          <p:spPr>
            <a:xfrm>
              <a:off x="-1560342" y="1377153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정육면체 108">
              <a:extLst>
                <a:ext uri="{FF2B5EF4-FFF2-40B4-BE49-F238E27FC236}">
                  <a16:creationId xmlns:a16="http://schemas.microsoft.com/office/drawing/2014/main" id="{C7D7B1FB-BA4A-B2FB-510A-3676894B95CF}"/>
                </a:ext>
              </a:extLst>
            </p:cNvPr>
            <p:cNvSpPr/>
            <p:nvPr/>
          </p:nvSpPr>
          <p:spPr>
            <a:xfrm>
              <a:off x="-1154435" y="13770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정육면체 109">
              <a:extLst>
                <a:ext uri="{FF2B5EF4-FFF2-40B4-BE49-F238E27FC236}">
                  <a16:creationId xmlns:a16="http://schemas.microsoft.com/office/drawing/2014/main" id="{0460478B-A152-6B05-F4E0-E72E011E9925}"/>
                </a:ext>
              </a:extLst>
            </p:cNvPr>
            <p:cNvSpPr/>
            <p:nvPr/>
          </p:nvSpPr>
          <p:spPr>
            <a:xfrm>
              <a:off x="-748941" y="1375318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정육면체 110">
              <a:extLst>
                <a:ext uri="{FF2B5EF4-FFF2-40B4-BE49-F238E27FC236}">
                  <a16:creationId xmlns:a16="http://schemas.microsoft.com/office/drawing/2014/main" id="{30B8FABC-5273-0642-F0D4-A52060C361A7}"/>
                </a:ext>
              </a:extLst>
            </p:cNvPr>
            <p:cNvSpPr/>
            <p:nvPr/>
          </p:nvSpPr>
          <p:spPr>
            <a:xfrm>
              <a:off x="-344091" y="1376496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정육면체 77">
            <a:extLst>
              <a:ext uri="{FF2B5EF4-FFF2-40B4-BE49-F238E27FC236}">
                <a16:creationId xmlns:a16="http://schemas.microsoft.com/office/drawing/2014/main" id="{3EF89A6E-2BB2-0D54-EC4E-2C88D0304CCD}"/>
              </a:ext>
            </a:extLst>
          </p:cNvPr>
          <p:cNvSpPr/>
          <p:nvPr/>
        </p:nvSpPr>
        <p:spPr>
          <a:xfrm>
            <a:off x="733454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9" name="정육면체 78">
            <a:extLst>
              <a:ext uri="{FF2B5EF4-FFF2-40B4-BE49-F238E27FC236}">
                <a16:creationId xmlns:a16="http://schemas.microsoft.com/office/drawing/2014/main" id="{F57F10B9-A1E8-ECCF-8294-4940F016B597}"/>
              </a:ext>
            </a:extLst>
          </p:cNvPr>
          <p:cNvSpPr/>
          <p:nvPr/>
        </p:nvSpPr>
        <p:spPr>
          <a:xfrm>
            <a:off x="62845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" name="정육면체 79">
            <a:extLst>
              <a:ext uri="{FF2B5EF4-FFF2-40B4-BE49-F238E27FC236}">
                <a16:creationId xmlns:a16="http://schemas.microsoft.com/office/drawing/2014/main" id="{028863C3-7072-D8C6-5523-D6F8FDC339BB}"/>
              </a:ext>
            </a:extLst>
          </p:cNvPr>
          <p:cNvSpPr/>
          <p:nvPr/>
        </p:nvSpPr>
        <p:spPr>
          <a:xfrm>
            <a:off x="521661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1" name="정육면체 80">
            <a:extLst>
              <a:ext uri="{FF2B5EF4-FFF2-40B4-BE49-F238E27FC236}">
                <a16:creationId xmlns:a16="http://schemas.microsoft.com/office/drawing/2014/main" id="{A8CD8414-F2C7-F1B5-F2A7-BCAA1EA4E0D5}"/>
              </a:ext>
            </a:extLst>
          </p:cNvPr>
          <p:cNvSpPr/>
          <p:nvPr/>
        </p:nvSpPr>
        <p:spPr>
          <a:xfrm>
            <a:off x="410174" y="325053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2" name="정육면체 81">
            <a:extLst>
              <a:ext uri="{FF2B5EF4-FFF2-40B4-BE49-F238E27FC236}">
                <a16:creationId xmlns:a16="http://schemas.microsoft.com/office/drawing/2014/main" id="{F24FBEE5-F8F9-03F3-4AA1-819FFA32A1DC}"/>
              </a:ext>
            </a:extLst>
          </p:cNvPr>
          <p:cNvSpPr/>
          <p:nvPr/>
        </p:nvSpPr>
        <p:spPr>
          <a:xfrm>
            <a:off x="1049696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정육면체 82">
            <a:extLst>
              <a:ext uri="{FF2B5EF4-FFF2-40B4-BE49-F238E27FC236}">
                <a16:creationId xmlns:a16="http://schemas.microsoft.com/office/drawing/2014/main" id="{624C2615-9157-CCE1-E473-E7FE6242B653}"/>
              </a:ext>
            </a:extLst>
          </p:cNvPr>
          <p:cNvSpPr/>
          <p:nvPr/>
        </p:nvSpPr>
        <p:spPr>
          <a:xfrm>
            <a:off x="94469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정육면체 83">
            <a:extLst>
              <a:ext uri="{FF2B5EF4-FFF2-40B4-BE49-F238E27FC236}">
                <a16:creationId xmlns:a16="http://schemas.microsoft.com/office/drawing/2014/main" id="{B7D8AC66-E158-6BBF-3F39-EE4705AAFE96}"/>
              </a:ext>
            </a:extLst>
          </p:cNvPr>
          <p:cNvSpPr/>
          <p:nvPr/>
        </p:nvSpPr>
        <p:spPr>
          <a:xfrm>
            <a:off x="837902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5" name="정육면체 84">
            <a:extLst>
              <a:ext uri="{FF2B5EF4-FFF2-40B4-BE49-F238E27FC236}">
                <a16:creationId xmlns:a16="http://schemas.microsoft.com/office/drawing/2014/main" id="{C9C9A8DD-6C7D-88D9-F19D-6FA13BF8C453}"/>
              </a:ext>
            </a:extLst>
          </p:cNvPr>
          <p:cNvSpPr/>
          <p:nvPr/>
        </p:nvSpPr>
        <p:spPr>
          <a:xfrm>
            <a:off x="1365935" y="294164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정육면체 85">
            <a:extLst>
              <a:ext uri="{FF2B5EF4-FFF2-40B4-BE49-F238E27FC236}">
                <a16:creationId xmlns:a16="http://schemas.microsoft.com/office/drawing/2014/main" id="{099570C2-1AF8-A9D8-E3DC-BC5EFE5FD049}"/>
              </a:ext>
            </a:extLst>
          </p:cNvPr>
          <p:cNvSpPr/>
          <p:nvPr/>
        </p:nvSpPr>
        <p:spPr>
          <a:xfrm>
            <a:off x="1260939" y="304726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7" name="정육면체 86">
            <a:extLst>
              <a:ext uri="{FF2B5EF4-FFF2-40B4-BE49-F238E27FC236}">
                <a16:creationId xmlns:a16="http://schemas.microsoft.com/office/drawing/2014/main" id="{4ECAEC9D-9E15-F93E-04C7-A2A77EDAE8F7}"/>
              </a:ext>
            </a:extLst>
          </p:cNvPr>
          <p:cNvSpPr/>
          <p:nvPr/>
        </p:nvSpPr>
        <p:spPr>
          <a:xfrm>
            <a:off x="1154143" y="3153893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8" name="정육면체 87">
            <a:extLst>
              <a:ext uri="{FF2B5EF4-FFF2-40B4-BE49-F238E27FC236}">
                <a16:creationId xmlns:a16="http://schemas.microsoft.com/office/drawing/2014/main" id="{302705E8-ADBE-ABE9-A6E2-1222CDFB5B03}"/>
              </a:ext>
            </a:extLst>
          </p:cNvPr>
          <p:cNvSpPr/>
          <p:nvPr/>
        </p:nvSpPr>
        <p:spPr>
          <a:xfrm>
            <a:off x="1682137" y="2934281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정육면체 88">
            <a:extLst>
              <a:ext uri="{FF2B5EF4-FFF2-40B4-BE49-F238E27FC236}">
                <a16:creationId xmlns:a16="http://schemas.microsoft.com/office/drawing/2014/main" id="{F1989EA6-24ED-A53C-5C37-D60FFDEF0000}"/>
              </a:ext>
            </a:extLst>
          </p:cNvPr>
          <p:cNvSpPr/>
          <p:nvPr/>
        </p:nvSpPr>
        <p:spPr>
          <a:xfrm>
            <a:off x="1577392" y="3041532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정육면체 89">
            <a:extLst>
              <a:ext uri="{FF2B5EF4-FFF2-40B4-BE49-F238E27FC236}">
                <a16:creationId xmlns:a16="http://schemas.microsoft.com/office/drawing/2014/main" id="{A8634B01-35EF-847C-1B3B-FCB8A170974C}"/>
              </a:ext>
            </a:extLst>
          </p:cNvPr>
          <p:cNvSpPr/>
          <p:nvPr/>
        </p:nvSpPr>
        <p:spPr>
          <a:xfrm>
            <a:off x="1470383" y="3146370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정육면체 93">
            <a:extLst>
              <a:ext uri="{FF2B5EF4-FFF2-40B4-BE49-F238E27FC236}">
                <a16:creationId xmlns:a16="http://schemas.microsoft.com/office/drawing/2014/main" id="{9A05A239-A2B9-A28B-B183-251ECE64E4C4}"/>
              </a:ext>
            </a:extLst>
          </p:cNvPr>
          <p:cNvSpPr/>
          <p:nvPr/>
        </p:nvSpPr>
        <p:spPr>
          <a:xfrm>
            <a:off x="727693" y="3250057"/>
            <a:ext cx="423525" cy="423525"/>
          </a:xfrm>
          <a:prstGeom prst="cube">
            <a:avLst/>
          </a:prstGeom>
          <a:solidFill>
            <a:srgbClr val="FF6E68">
              <a:alpha val="6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404EA612-1E25-583E-D086-9342764F8FA9}"/>
              </a:ext>
            </a:extLst>
          </p:cNvPr>
          <p:cNvSpPr/>
          <p:nvPr/>
        </p:nvSpPr>
        <p:spPr>
          <a:xfrm>
            <a:off x="890706" y="3489186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2" name="정육면체 91">
            <a:extLst>
              <a:ext uri="{FF2B5EF4-FFF2-40B4-BE49-F238E27FC236}">
                <a16:creationId xmlns:a16="http://schemas.microsoft.com/office/drawing/2014/main" id="{8FDF46C6-3A2D-5A72-5843-7522FAAA8317}"/>
              </a:ext>
            </a:extLst>
          </p:cNvPr>
          <p:cNvSpPr/>
          <p:nvPr/>
        </p:nvSpPr>
        <p:spPr>
          <a:xfrm>
            <a:off x="1046177" y="324944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정육면체 92">
            <a:extLst>
              <a:ext uri="{FF2B5EF4-FFF2-40B4-BE49-F238E27FC236}">
                <a16:creationId xmlns:a16="http://schemas.microsoft.com/office/drawing/2014/main" id="{8D1630B4-D048-FEDE-A163-A2A4B119E568}"/>
              </a:ext>
            </a:extLst>
          </p:cNvPr>
          <p:cNvSpPr/>
          <p:nvPr/>
        </p:nvSpPr>
        <p:spPr>
          <a:xfrm>
            <a:off x="1364086" y="3249938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정육면체 59">
            <a:extLst>
              <a:ext uri="{FF2B5EF4-FFF2-40B4-BE49-F238E27FC236}">
                <a16:creationId xmlns:a16="http://schemas.microsoft.com/office/drawing/2014/main" id="{4177F87B-A69E-A735-1F1A-6E61334D2415}"/>
              </a:ext>
            </a:extLst>
          </p:cNvPr>
          <p:cNvSpPr/>
          <p:nvPr/>
        </p:nvSpPr>
        <p:spPr>
          <a:xfrm>
            <a:off x="720945" y="2619168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1" name="정육면체 60">
            <a:extLst>
              <a:ext uri="{FF2B5EF4-FFF2-40B4-BE49-F238E27FC236}">
                <a16:creationId xmlns:a16="http://schemas.microsoft.com/office/drawing/2014/main" id="{E7809F97-A931-620D-05D3-3C978CA59B78}"/>
              </a:ext>
            </a:extLst>
          </p:cNvPr>
          <p:cNvSpPr/>
          <p:nvPr/>
        </p:nvSpPr>
        <p:spPr>
          <a:xfrm>
            <a:off x="615949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2" name="정육면체 61">
            <a:extLst>
              <a:ext uri="{FF2B5EF4-FFF2-40B4-BE49-F238E27FC236}">
                <a16:creationId xmlns:a16="http://schemas.microsoft.com/office/drawing/2014/main" id="{03A17504-8895-F001-C0EC-6225EEE6CAB8}"/>
              </a:ext>
            </a:extLst>
          </p:cNvPr>
          <p:cNvSpPr/>
          <p:nvPr/>
        </p:nvSpPr>
        <p:spPr>
          <a:xfrm>
            <a:off x="511779" y="2828785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정육면체 62">
            <a:extLst>
              <a:ext uri="{FF2B5EF4-FFF2-40B4-BE49-F238E27FC236}">
                <a16:creationId xmlns:a16="http://schemas.microsoft.com/office/drawing/2014/main" id="{060063E0-7DF3-EDBA-AA19-B191978FC35E}"/>
              </a:ext>
            </a:extLst>
          </p:cNvPr>
          <p:cNvSpPr/>
          <p:nvPr/>
        </p:nvSpPr>
        <p:spPr>
          <a:xfrm>
            <a:off x="410815" y="2933187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4" name="정육면체 63">
            <a:extLst>
              <a:ext uri="{FF2B5EF4-FFF2-40B4-BE49-F238E27FC236}">
                <a16:creationId xmlns:a16="http://schemas.microsoft.com/office/drawing/2014/main" id="{C30CD820-6A99-6174-F6A9-5A5E8F780D7D}"/>
              </a:ext>
            </a:extLst>
          </p:cNvPr>
          <p:cNvSpPr/>
          <p:nvPr/>
        </p:nvSpPr>
        <p:spPr>
          <a:xfrm>
            <a:off x="1039812" y="2619168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정육면체 64">
            <a:extLst>
              <a:ext uri="{FF2B5EF4-FFF2-40B4-BE49-F238E27FC236}">
                <a16:creationId xmlns:a16="http://schemas.microsoft.com/office/drawing/2014/main" id="{F40EC180-5CB4-9854-AD24-7EAE7D8A129B}"/>
              </a:ext>
            </a:extLst>
          </p:cNvPr>
          <p:cNvSpPr/>
          <p:nvPr/>
        </p:nvSpPr>
        <p:spPr>
          <a:xfrm>
            <a:off x="934816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정육면체 65">
            <a:extLst>
              <a:ext uri="{FF2B5EF4-FFF2-40B4-BE49-F238E27FC236}">
                <a16:creationId xmlns:a16="http://schemas.microsoft.com/office/drawing/2014/main" id="{A094171C-7070-D17F-8A76-53B0F9DDBF6D}"/>
              </a:ext>
            </a:extLst>
          </p:cNvPr>
          <p:cNvSpPr/>
          <p:nvPr/>
        </p:nvSpPr>
        <p:spPr>
          <a:xfrm>
            <a:off x="830646" y="2828785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정육면체 66">
            <a:extLst>
              <a:ext uri="{FF2B5EF4-FFF2-40B4-BE49-F238E27FC236}">
                <a16:creationId xmlns:a16="http://schemas.microsoft.com/office/drawing/2014/main" id="{A768573B-2587-5DBD-C268-4818857C1955}"/>
              </a:ext>
            </a:extLst>
          </p:cNvPr>
          <p:cNvSpPr/>
          <p:nvPr/>
        </p:nvSpPr>
        <p:spPr>
          <a:xfrm>
            <a:off x="728334" y="2932516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정육면체 67">
            <a:extLst>
              <a:ext uri="{FF2B5EF4-FFF2-40B4-BE49-F238E27FC236}">
                <a16:creationId xmlns:a16="http://schemas.microsoft.com/office/drawing/2014/main" id="{54D9C384-7EF2-CA63-B54E-B94C654C00B8}"/>
              </a:ext>
            </a:extLst>
          </p:cNvPr>
          <p:cNvSpPr/>
          <p:nvPr/>
        </p:nvSpPr>
        <p:spPr>
          <a:xfrm>
            <a:off x="1360085" y="2618867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정육면체 68">
            <a:extLst>
              <a:ext uri="{FF2B5EF4-FFF2-40B4-BE49-F238E27FC236}">
                <a16:creationId xmlns:a16="http://schemas.microsoft.com/office/drawing/2014/main" id="{A370260D-F6B9-3B38-CA5F-45D3C29521EC}"/>
              </a:ext>
            </a:extLst>
          </p:cNvPr>
          <p:cNvSpPr/>
          <p:nvPr/>
        </p:nvSpPr>
        <p:spPr>
          <a:xfrm>
            <a:off x="1253683" y="2724781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23D8352D-5778-40D3-A66D-45C68D88FF8C}"/>
              </a:ext>
            </a:extLst>
          </p:cNvPr>
          <p:cNvSpPr/>
          <p:nvPr/>
        </p:nvSpPr>
        <p:spPr>
          <a:xfrm>
            <a:off x="1149513" y="2828785"/>
            <a:ext cx="423525" cy="423526"/>
          </a:xfrm>
          <a:prstGeom prst="cube">
            <a:avLst/>
          </a:prstGeom>
          <a:solidFill>
            <a:srgbClr val="FF6868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B002FC38-C455-6E9F-28D7-EC599E00DB42}"/>
              </a:ext>
            </a:extLst>
          </p:cNvPr>
          <p:cNvSpPr/>
          <p:nvPr/>
        </p:nvSpPr>
        <p:spPr>
          <a:xfrm>
            <a:off x="1294981" y="3042528"/>
            <a:ext cx="56470" cy="56470"/>
          </a:xfrm>
          <a:prstGeom prst="ellipse">
            <a:avLst/>
          </a:prstGeom>
          <a:solidFill>
            <a:srgbClr val="FF68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정육면체 70">
            <a:extLst>
              <a:ext uri="{FF2B5EF4-FFF2-40B4-BE49-F238E27FC236}">
                <a16:creationId xmlns:a16="http://schemas.microsoft.com/office/drawing/2014/main" id="{EBD3E43F-F0F6-3FE2-0AA1-53364F643E20}"/>
              </a:ext>
            </a:extLst>
          </p:cNvPr>
          <p:cNvSpPr/>
          <p:nvPr/>
        </p:nvSpPr>
        <p:spPr>
          <a:xfrm>
            <a:off x="1046844" y="2931463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2" name="정육면체 71">
            <a:extLst>
              <a:ext uri="{FF2B5EF4-FFF2-40B4-BE49-F238E27FC236}">
                <a16:creationId xmlns:a16="http://schemas.microsoft.com/office/drawing/2014/main" id="{EA164962-FC68-56F3-EE20-28F296BF492D}"/>
              </a:ext>
            </a:extLst>
          </p:cNvPr>
          <p:cNvSpPr/>
          <p:nvPr/>
        </p:nvSpPr>
        <p:spPr>
          <a:xfrm>
            <a:off x="1682375" y="2616856"/>
            <a:ext cx="423525" cy="423526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3" name="정육면체 72">
            <a:extLst>
              <a:ext uri="{FF2B5EF4-FFF2-40B4-BE49-F238E27FC236}">
                <a16:creationId xmlns:a16="http://schemas.microsoft.com/office/drawing/2014/main" id="{BD2C1D3C-4649-842F-C3DF-AE1C8CDF9B9C}"/>
              </a:ext>
            </a:extLst>
          </p:cNvPr>
          <p:cNvSpPr/>
          <p:nvPr/>
        </p:nvSpPr>
        <p:spPr>
          <a:xfrm>
            <a:off x="1575946" y="2720860"/>
            <a:ext cx="423525" cy="423526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4" name="정육면체 73">
            <a:extLst>
              <a:ext uri="{FF2B5EF4-FFF2-40B4-BE49-F238E27FC236}">
                <a16:creationId xmlns:a16="http://schemas.microsoft.com/office/drawing/2014/main" id="{2674876E-D314-801A-2391-19B5CF255A7E}"/>
              </a:ext>
            </a:extLst>
          </p:cNvPr>
          <p:cNvSpPr/>
          <p:nvPr/>
        </p:nvSpPr>
        <p:spPr>
          <a:xfrm>
            <a:off x="1468687" y="2828680"/>
            <a:ext cx="423525" cy="423526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5" name="정육면체 74">
            <a:extLst>
              <a:ext uri="{FF2B5EF4-FFF2-40B4-BE49-F238E27FC236}">
                <a16:creationId xmlns:a16="http://schemas.microsoft.com/office/drawing/2014/main" id="{7599617F-FB0E-380B-3B8F-9A8587CE0A2C}"/>
              </a:ext>
            </a:extLst>
          </p:cNvPr>
          <p:cNvSpPr/>
          <p:nvPr/>
        </p:nvSpPr>
        <p:spPr>
          <a:xfrm>
            <a:off x="1364009" y="2932089"/>
            <a:ext cx="423525" cy="423526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B2DD70-84ED-1575-6F4E-EFC1A6066C45}"/>
                  </a:ext>
                </a:extLst>
              </p:cNvPr>
              <p:cNvSpPr txBox="1"/>
              <p:nvPr/>
            </p:nvSpPr>
            <p:spPr>
              <a:xfrm>
                <a:off x="1783288" y="3583985"/>
                <a:ext cx="225880" cy="101646"/>
              </a:xfrm>
              <a:prstGeom prst="rect">
                <a:avLst/>
              </a:prstGeom>
              <a:solidFill>
                <a:srgbClr val="D0CECE">
                  <a:alpha val="80000"/>
                </a:srgbClr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ore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B2DD70-84ED-1575-6F4E-EFC1A606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88" y="3583985"/>
                <a:ext cx="225880" cy="101646"/>
              </a:xfrm>
              <a:prstGeom prst="rect">
                <a:avLst/>
              </a:prstGeom>
              <a:blipFill>
                <a:blip r:embed="rId7"/>
                <a:stretch>
                  <a:fillRect b="-55556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정육면체 37">
            <a:extLst>
              <a:ext uri="{FF2B5EF4-FFF2-40B4-BE49-F238E27FC236}">
                <a16:creationId xmlns:a16="http://schemas.microsoft.com/office/drawing/2014/main" id="{74FE1A77-6E1E-193E-85D2-8481C38E8267}"/>
              </a:ext>
            </a:extLst>
          </p:cNvPr>
          <p:cNvSpPr/>
          <p:nvPr/>
        </p:nvSpPr>
        <p:spPr>
          <a:xfrm>
            <a:off x="1686590" y="2295228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정육면체 38">
            <a:extLst>
              <a:ext uri="{FF2B5EF4-FFF2-40B4-BE49-F238E27FC236}">
                <a16:creationId xmlns:a16="http://schemas.microsoft.com/office/drawing/2014/main" id="{230D7113-6129-DB3F-083C-A1C2AB69DFF6}"/>
              </a:ext>
            </a:extLst>
          </p:cNvPr>
          <p:cNvSpPr/>
          <p:nvPr/>
        </p:nvSpPr>
        <p:spPr>
          <a:xfrm>
            <a:off x="730374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FA7A6CA3-0216-605F-A127-B976A454D345}"/>
              </a:ext>
            </a:extLst>
          </p:cNvPr>
          <p:cNvSpPr/>
          <p:nvPr/>
        </p:nvSpPr>
        <p:spPr>
          <a:xfrm>
            <a:off x="627125" y="2401658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0626672-C8F0-2977-381F-2A5AF7A4449B}"/>
              </a:ext>
            </a:extLst>
          </p:cNvPr>
          <p:cNvGrpSpPr/>
          <p:nvPr/>
        </p:nvGrpSpPr>
        <p:grpSpPr>
          <a:xfrm>
            <a:off x="520755" y="2507539"/>
            <a:ext cx="423525" cy="423525"/>
            <a:chOff x="-274050" y="98872"/>
            <a:chExt cx="540000" cy="540000"/>
          </a:xfrm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CCC1902C-6569-9A8C-0A62-C33E9EBE9EF9}"/>
                </a:ext>
              </a:extLst>
            </p:cNvPr>
            <p:cNvSpPr/>
            <p:nvPr/>
          </p:nvSpPr>
          <p:spPr>
            <a:xfrm>
              <a:off x="-274050" y="98872"/>
              <a:ext cx="540000" cy="540000"/>
            </a:xfrm>
            <a:prstGeom prst="cube">
              <a:avLst/>
            </a:prstGeom>
            <a:solidFill>
              <a:srgbClr val="FF6868">
                <a:alpha val="6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5106DB5-CE94-8160-BA6C-3E934D25DF25}"/>
                </a:ext>
              </a:extLst>
            </p:cNvPr>
            <p:cNvSpPr/>
            <p:nvPr/>
          </p:nvSpPr>
          <p:spPr>
            <a:xfrm>
              <a:off x="-94740" y="394017"/>
              <a:ext cx="72000" cy="72000"/>
            </a:xfrm>
            <a:prstGeom prst="ellipse">
              <a:avLst/>
            </a:prstGeom>
            <a:solidFill>
              <a:srgbClr val="FF6E68"/>
            </a:solidFill>
            <a:ln w="9525" cap="flat" cmpd="sng" algn="ctr">
              <a:solidFill>
                <a:srgbClr val="A6474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896CDA4A-9DFB-81A7-77D2-C7BE0C0AE551}"/>
              </a:ext>
            </a:extLst>
          </p:cNvPr>
          <p:cNvSpPr/>
          <p:nvPr/>
        </p:nvSpPr>
        <p:spPr>
          <a:xfrm>
            <a:off x="409038" y="2613420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3" name="정육면체 42">
            <a:extLst>
              <a:ext uri="{FF2B5EF4-FFF2-40B4-BE49-F238E27FC236}">
                <a16:creationId xmlns:a16="http://schemas.microsoft.com/office/drawing/2014/main" id="{448BD08A-B5C8-70C9-621E-D998E2F021B5}"/>
              </a:ext>
            </a:extLst>
          </p:cNvPr>
          <p:cNvSpPr/>
          <p:nvPr/>
        </p:nvSpPr>
        <p:spPr>
          <a:xfrm>
            <a:off x="1050586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정육면체 43">
            <a:extLst>
              <a:ext uri="{FF2B5EF4-FFF2-40B4-BE49-F238E27FC236}">
                <a16:creationId xmlns:a16="http://schemas.microsoft.com/office/drawing/2014/main" id="{1B0963F1-68B0-C2B9-47C1-7D4C153E621F}"/>
              </a:ext>
            </a:extLst>
          </p:cNvPr>
          <p:cNvSpPr/>
          <p:nvPr/>
        </p:nvSpPr>
        <p:spPr>
          <a:xfrm>
            <a:off x="945189" y="2400613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5" name="정육면체 44">
            <a:extLst>
              <a:ext uri="{FF2B5EF4-FFF2-40B4-BE49-F238E27FC236}">
                <a16:creationId xmlns:a16="http://schemas.microsoft.com/office/drawing/2014/main" id="{DE39B7E8-A3EF-064F-7D02-CB5ABF7B49A9}"/>
              </a:ext>
            </a:extLst>
          </p:cNvPr>
          <p:cNvSpPr/>
          <p:nvPr/>
        </p:nvSpPr>
        <p:spPr>
          <a:xfrm>
            <a:off x="839125" y="2506905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6" name="정육면체 45">
            <a:extLst>
              <a:ext uri="{FF2B5EF4-FFF2-40B4-BE49-F238E27FC236}">
                <a16:creationId xmlns:a16="http://schemas.microsoft.com/office/drawing/2014/main" id="{4A62E2CE-72BA-54B8-0C17-58EBEFBD9BF4}"/>
              </a:ext>
            </a:extLst>
          </p:cNvPr>
          <p:cNvSpPr/>
          <p:nvPr/>
        </p:nvSpPr>
        <p:spPr>
          <a:xfrm>
            <a:off x="727951" y="2614054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7" name="정육면체 46">
            <a:extLst>
              <a:ext uri="{FF2B5EF4-FFF2-40B4-BE49-F238E27FC236}">
                <a16:creationId xmlns:a16="http://schemas.microsoft.com/office/drawing/2014/main" id="{B3E00F31-2F3B-1204-B41E-BEE98F19C27C}"/>
              </a:ext>
            </a:extLst>
          </p:cNvPr>
          <p:cNvSpPr/>
          <p:nvPr/>
        </p:nvSpPr>
        <p:spPr>
          <a:xfrm>
            <a:off x="1369448" y="2295229"/>
            <a:ext cx="423525" cy="423525"/>
          </a:xfrm>
          <a:prstGeom prst="cube">
            <a:avLst/>
          </a:prstGeom>
          <a:solidFill>
            <a:srgbClr val="E7E6E6">
              <a:alpha val="2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8" name="정육면체 47">
            <a:extLst>
              <a:ext uri="{FF2B5EF4-FFF2-40B4-BE49-F238E27FC236}">
                <a16:creationId xmlns:a16="http://schemas.microsoft.com/office/drawing/2014/main" id="{B324FD85-CD51-BF36-7662-8A55B3037DE7}"/>
              </a:ext>
            </a:extLst>
          </p:cNvPr>
          <p:cNvSpPr/>
          <p:nvPr/>
        </p:nvSpPr>
        <p:spPr>
          <a:xfrm>
            <a:off x="1263635" y="2400559"/>
            <a:ext cx="423525" cy="423525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9" name="정육면체 48">
            <a:extLst>
              <a:ext uri="{FF2B5EF4-FFF2-40B4-BE49-F238E27FC236}">
                <a16:creationId xmlns:a16="http://schemas.microsoft.com/office/drawing/2014/main" id="{A3D66F88-770D-7257-559F-35BE37D2A472}"/>
              </a:ext>
            </a:extLst>
          </p:cNvPr>
          <p:cNvSpPr/>
          <p:nvPr/>
        </p:nvSpPr>
        <p:spPr>
          <a:xfrm>
            <a:off x="1157768" y="2506905"/>
            <a:ext cx="423525" cy="423525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0" name="정육면체 49">
            <a:extLst>
              <a:ext uri="{FF2B5EF4-FFF2-40B4-BE49-F238E27FC236}">
                <a16:creationId xmlns:a16="http://schemas.microsoft.com/office/drawing/2014/main" id="{57A98554-AAAD-42C6-ADD9-55F90B84E209}"/>
              </a:ext>
            </a:extLst>
          </p:cNvPr>
          <p:cNvSpPr/>
          <p:nvPr/>
        </p:nvSpPr>
        <p:spPr>
          <a:xfrm>
            <a:off x="1045395" y="2612146"/>
            <a:ext cx="423525" cy="423525"/>
          </a:xfrm>
          <a:prstGeom prst="cube">
            <a:avLst/>
          </a:prstGeom>
          <a:solidFill>
            <a:srgbClr val="E7E6E6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6" name="정육면체 55">
            <a:extLst>
              <a:ext uri="{FF2B5EF4-FFF2-40B4-BE49-F238E27FC236}">
                <a16:creationId xmlns:a16="http://schemas.microsoft.com/office/drawing/2014/main" id="{90515D66-5CF8-E92D-E5AE-EB32462758DE}"/>
              </a:ext>
            </a:extLst>
          </p:cNvPr>
          <p:cNvSpPr/>
          <p:nvPr/>
        </p:nvSpPr>
        <p:spPr>
          <a:xfrm>
            <a:off x="1582334" y="2400286"/>
            <a:ext cx="423525" cy="423525"/>
          </a:xfrm>
          <a:prstGeom prst="cube">
            <a:avLst/>
          </a:prstGeom>
          <a:solidFill>
            <a:srgbClr val="FF6868">
              <a:alpha val="69804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360FB103-88A8-0C75-BBC8-D58CA823AD69}"/>
              </a:ext>
            </a:extLst>
          </p:cNvPr>
          <p:cNvSpPr/>
          <p:nvPr/>
        </p:nvSpPr>
        <p:spPr>
          <a:xfrm>
            <a:off x="1713354" y="2635967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정육면체 51">
            <a:extLst>
              <a:ext uri="{FF2B5EF4-FFF2-40B4-BE49-F238E27FC236}">
                <a16:creationId xmlns:a16="http://schemas.microsoft.com/office/drawing/2014/main" id="{55025FD7-B6DB-6B89-FFF1-10505A32421F}"/>
              </a:ext>
            </a:extLst>
          </p:cNvPr>
          <p:cNvSpPr/>
          <p:nvPr/>
        </p:nvSpPr>
        <p:spPr>
          <a:xfrm>
            <a:off x="1475034" y="2507215"/>
            <a:ext cx="423525" cy="423525"/>
          </a:xfrm>
          <a:prstGeom prst="cube">
            <a:avLst/>
          </a:prstGeom>
          <a:solidFill>
            <a:srgbClr val="E7E6E6">
              <a:alpha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정육면체 53">
            <a:extLst>
              <a:ext uri="{FF2B5EF4-FFF2-40B4-BE49-F238E27FC236}">
                <a16:creationId xmlns:a16="http://schemas.microsoft.com/office/drawing/2014/main" id="{EF70709E-B8B4-749F-3969-A9C829B05103}"/>
              </a:ext>
            </a:extLst>
          </p:cNvPr>
          <p:cNvSpPr/>
          <p:nvPr/>
        </p:nvSpPr>
        <p:spPr>
          <a:xfrm>
            <a:off x="1368629" y="2612746"/>
            <a:ext cx="423525" cy="423525"/>
          </a:xfrm>
          <a:prstGeom prst="cube">
            <a:avLst/>
          </a:prstGeom>
          <a:solidFill>
            <a:srgbClr val="FF6868">
              <a:alpha val="6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1864071-70DD-C03B-C29E-A6E311200A6E}"/>
              </a:ext>
            </a:extLst>
          </p:cNvPr>
          <p:cNvSpPr/>
          <p:nvPr/>
        </p:nvSpPr>
        <p:spPr>
          <a:xfrm>
            <a:off x="1507467" y="2845904"/>
            <a:ext cx="56470" cy="56470"/>
          </a:xfrm>
          <a:prstGeom prst="ellipse">
            <a:avLst/>
          </a:prstGeom>
          <a:solidFill>
            <a:srgbClr val="FF6E68"/>
          </a:solidFill>
          <a:ln w="9525" cap="flat" cmpd="sng" algn="ctr">
            <a:solidFill>
              <a:srgbClr val="A64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93D785E-E395-B406-8275-903F5CB4FDFF}"/>
              </a:ext>
            </a:extLst>
          </p:cNvPr>
          <p:cNvGrpSpPr/>
          <p:nvPr/>
        </p:nvGrpSpPr>
        <p:grpSpPr>
          <a:xfrm>
            <a:off x="721177" y="2405134"/>
            <a:ext cx="1273209" cy="1273800"/>
            <a:chOff x="1741438" y="1354104"/>
            <a:chExt cx="1623358" cy="1624113"/>
          </a:xfrm>
          <a:solidFill>
            <a:srgbClr val="2F5597">
              <a:alpha val="20000"/>
            </a:srgbClr>
          </a:solidFill>
        </p:grpSpPr>
        <p:cxnSp>
          <p:nvCxnSpPr>
            <p:cNvPr id="29" name="직선 연결선[R] 28">
              <a:extLst>
                <a:ext uri="{FF2B5EF4-FFF2-40B4-BE49-F238E27FC236}">
                  <a16:creationId xmlns:a16="http://schemas.microsoft.com/office/drawing/2014/main" id="{0354C489-7B67-70C1-2046-2E4F742F6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03" y="1356962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0" name="직선 연결선[R] 29">
              <a:extLst>
                <a:ext uri="{FF2B5EF4-FFF2-40B4-BE49-F238E27FC236}">
                  <a16:creationId xmlns:a16="http://schemas.microsoft.com/office/drawing/2014/main" id="{8C3F0CF7-A880-040E-E766-3090D7DCC4B3}"/>
                </a:ext>
              </a:extLst>
            </p:cNvPr>
            <p:cNvCxnSpPr/>
            <p:nvPr/>
          </p:nvCxnSpPr>
          <p:spPr>
            <a:xfrm>
              <a:off x="1741438" y="1758093"/>
              <a:ext cx="1210433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1" name="직선 연결선[R] 30">
              <a:extLst>
                <a:ext uri="{FF2B5EF4-FFF2-40B4-BE49-F238E27FC236}">
                  <a16:creationId xmlns:a16="http://schemas.microsoft.com/office/drawing/2014/main" id="{187ED7C4-76CE-C2BE-55AE-12117A406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438" y="1354104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2" name="직선 연결선[R] 31">
              <a:extLst>
                <a:ext uri="{FF2B5EF4-FFF2-40B4-BE49-F238E27FC236}">
                  <a16:creationId xmlns:a16="http://schemas.microsoft.com/office/drawing/2014/main" id="{6E0B157A-B952-0BC6-2D48-96EAAB542E3F}"/>
                </a:ext>
              </a:extLst>
            </p:cNvPr>
            <p:cNvCxnSpPr/>
            <p:nvPr/>
          </p:nvCxnSpPr>
          <p:spPr>
            <a:xfrm>
              <a:off x="2148083" y="1354104"/>
              <a:ext cx="1210433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3" name="직선 연결선[R] 32">
              <a:extLst>
                <a:ext uri="{FF2B5EF4-FFF2-40B4-BE49-F238E27FC236}">
                  <a16:creationId xmlns:a16="http://schemas.microsoft.com/office/drawing/2014/main" id="{6D3AC5EA-5D6C-FCB1-0A29-D279FF9EA269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38" y="1758093"/>
              <a:ext cx="4520" cy="1215325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1CE7AA07-8329-0B37-4EBA-01CBBFDB10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5102" y="2976652"/>
              <a:ext cx="1200900" cy="0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C5E5EBC6-56AE-0768-B6FB-98E89CCAA254}"/>
                </a:ext>
              </a:extLst>
            </p:cNvPr>
            <p:cNvCxnSpPr>
              <a:cxnSpLocks/>
            </p:cNvCxnSpPr>
            <p:nvPr/>
          </p:nvCxnSpPr>
          <p:spPr>
            <a:xfrm>
              <a:off x="2953025" y="1755967"/>
              <a:ext cx="4520" cy="1215324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6" name="직선 연결선[R] 35">
              <a:extLst>
                <a:ext uri="{FF2B5EF4-FFF2-40B4-BE49-F238E27FC236}">
                  <a16:creationId xmlns:a16="http://schemas.microsoft.com/office/drawing/2014/main" id="{4992953F-82F4-0097-9541-0CB15DC07794}"/>
                </a:ext>
              </a:extLst>
            </p:cNvPr>
            <p:cNvCxnSpPr>
              <a:cxnSpLocks/>
            </p:cNvCxnSpPr>
            <p:nvPr/>
          </p:nvCxnSpPr>
          <p:spPr>
            <a:xfrm>
              <a:off x="3360276" y="1356914"/>
              <a:ext cx="4520" cy="1215326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  <p:cxnSp>
          <p:nvCxnSpPr>
            <p:cNvPr id="37" name="직선 연결선[R] 36">
              <a:extLst>
                <a:ext uri="{FF2B5EF4-FFF2-40B4-BE49-F238E27FC236}">
                  <a16:creationId xmlns:a16="http://schemas.microsoft.com/office/drawing/2014/main" id="{F50D2F13-2BC3-623F-0244-067E9D621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752" y="2574228"/>
              <a:ext cx="409988" cy="403989"/>
            </a:xfrm>
            <a:prstGeom prst="line">
              <a:avLst/>
            </a:prstGeom>
            <a:grpFill/>
            <a:ln w="38100" cap="rnd" cmpd="sng" algn="ctr">
              <a:solidFill>
                <a:srgbClr val="E54073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BB880D6-5DD1-0DEF-0DD4-5BA1AD854F0E}"/>
              </a:ext>
            </a:extLst>
          </p:cNvPr>
          <p:cNvGrpSpPr/>
          <p:nvPr/>
        </p:nvGrpSpPr>
        <p:grpSpPr>
          <a:xfrm>
            <a:off x="591581" y="2526739"/>
            <a:ext cx="1426851" cy="1110051"/>
            <a:chOff x="1705689" y="957451"/>
            <a:chExt cx="1819255" cy="1326167"/>
          </a:xfrm>
          <a:solidFill>
            <a:srgbClr val="D0CECE">
              <a:alpha val="80000"/>
            </a:srgb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43850D-EC91-3DC7-A276-CA6B300A00FC}"/>
                    </a:ext>
                  </a:extLst>
                </p:cNvPr>
                <p:cNvSpPr txBox="1"/>
                <p:nvPr/>
              </p:nvSpPr>
              <p:spPr>
                <a:xfrm>
                  <a:off x="1955503" y="2157618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D68AB50-62E4-E4B4-2E22-F2A12CB0E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503" y="2157618"/>
                  <a:ext cx="288000" cy="126000"/>
                </a:xfrm>
                <a:prstGeom prst="rect">
                  <a:avLst/>
                </a:prstGeom>
                <a:blipFill>
                  <a:blip r:embed="rId43"/>
                  <a:stretch>
                    <a:fillRect l="-4167" b="-58333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5AF49C-F506-5AFD-DAB9-6C21F8CF2E22}"/>
                    </a:ext>
                  </a:extLst>
                </p:cNvPr>
                <p:cNvSpPr txBox="1"/>
                <p:nvPr/>
              </p:nvSpPr>
              <p:spPr>
                <a:xfrm>
                  <a:off x="2752014" y="1424710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B1338C2-E101-EC63-92B1-85680668C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014" y="1424710"/>
                  <a:ext cx="288000" cy="126000"/>
                </a:xfrm>
                <a:prstGeom prst="rect">
                  <a:avLst/>
                </a:prstGeom>
                <a:blipFill>
                  <a:blip r:embed="rId63"/>
                  <a:stretch>
                    <a:fillRect b="-7272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8A42A9-9A7D-C71B-BD7A-67309BAE939D}"/>
                    </a:ext>
                  </a:extLst>
                </p:cNvPr>
                <p:cNvSpPr txBox="1"/>
                <p:nvPr/>
              </p:nvSpPr>
              <p:spPr>
                <a:xfrm>
                  <a:off x="2490288" y="1678929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3114B23-7556-861D-A3A3-48C8307A6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288" y="1678929"/>
                  <a:ext cx="288000" cy="126000"/>
                </a:xfrm>
                <a:prstGeom prst="rect">
                  <a:avLst/>
                </a:prstGeom>
                <a:blipFill>
                  <a:blip r:embed="rId50"/>
                  <a:stretch>
                    <a:fillRect l="-4167" b="-58333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26DCE51-571B-116A-EE4E-326E0A3E9DB5}"/>
                    </a:ext>
                  </a:extLst>
                </p:cNvPr>
                <p:cNvSpPr txBox="1"/>
                <p:nvPr/>
              </p:nvSpPr>
              <p:spPr>
                <a:xfrm>
                  <a:off x="3236944" y="1069599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79C56D-9BAE-A9CE-6C0D-9151E29C0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944" y="1069599"/>
                  <a:ext cx="288000" cy="126000"/>
                </a:xfrm>
                <a:prstGeom prst="rect">
                  <a:avLst/>
                </a:prstGeom>
                <a:blipFill>
                  <a:blip r:embed="rId64"/>
                  <a:stretch>
                    <a:fillRect l="-4348" b="-7272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D4F55FE-0D1C-4ED3-91DB-E2686C281E58}"/>
                    </a:ext>
                  </a:extLst>
                </p:cNvPr>
                <p:cNvSpPr txBox="1"/>
                <p:nvPr/>
              </p:nvSpPr>
              <p:spPr>
                <a:xfrm>
                  <a:off x="1705689" y="957451"/>
                  <a:ext cx="288000" cy="12600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ko-Kore-K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7E6D7AC-0F0A-5CCF-7062-AB5CE311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689" y="957451"/>
                  <a:ext cx="288000" cy="126000"/>
                </a:xfrm>
                <a:prstGeom prst="rect">
                  <a:avLst/>
                </a:prstGeom>
                <a:blipFill>
                  <a:blip r:embed="rId52"/>
                  <a:stretch>
                    <a:fillRect l="-4167" b="-6666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94F9AF4F-5BEB-4112-A758-EFEFE2FB1317}"/>
              </a:ext>
            </a:extLst>
          </p:cNvPr>
          <p:cNvGrpSpPr>
            <a:grpSpLocks noChangeAspect="1"/>
          </p:cNvGrpSpPr>
          <p:nvPr/>
        </p:nvGrpSpPr>
        <p:grpSpPr>
          <a:xfrm>
            <a:off x="2154525" y="2970585"/>
            <a:ext cx="402295" cy="387899"/>
            <a:chOff x="3479946" y="4040150"/>
            <a:chExt cx="620628" cy="598418"/>
          </a:xfrm>
          <a:solidFill>
            <a:sysClr val="window" lastClr="FFFFFF">
              <a:lumMod val="85000"/>
            </a:sysClr>
          </a:solidFill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DBF5828E-768C-5CEF-F194-25D8DED6C378}"/>
                </a:ext>
              </a:extLst>
            </p:cNvPr>
            <p:cNvGrpSpPr/>
            <p:nvPr/>
          </p:nvGrpSpPr>
          <p:grpSpPr>
            <a:xfrm rot="2725501">
              <a:off x="3496150" y="4034144"/>
              <a:ext cx="598418" cy="610430"/>
              <a:chOff x="3611039" y="4263367"/>
              <a:chExt cx="598418" cy="610430"/>
            </a:xfrm>
            <a:grpFill/>
          </p:grpSpPr>
          <p:sp>
            <p:nvSpPr>
              <p:cNvPr id="117" name="정육면체 116">
                <a:extLst>
                  <a:ext uri="{FF2B5EF4-FFF2-40B4-BE49-F238E27FC236}">
                    <a16:creationId xmlns:a16="http://schemas.microsoft.com/office/drawing/2014/main" id="{B6E28BB2-76D3-45E0-964D-0792C41005E6}"/>
                  </a:ext>
                </a:extLst>
              </p:cNvPr>
              <p:cNvSpPr/>
              <p:nvPr/>
            </p:nvSpPr>
            <p:spPr>
              <a:xfrm rot="16200000" flipV="1">
                <a:off x="3623896" y="4444756"/>
                <a:ext cx="209021" cy="234736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정육면체 117">
                <a:extLst>
                  <a:ext uri="{FF2B5EF4-FFF2-40B4-BE49-F238E27FC236}">
                    <a16:creationId xmlns:a16="http://schemas.microsoft.com/office/drawing/2014/main" id="{A2FFA4C9-4A92-DC65-AD65-6BE98E793BEB}"/>
                  </a:ext>
                </a:extLst>
              </p:cNvPr>
              <p:cNvSpPr/>
              <p:nvPr/>
            </p:nvSpPr>
            <p:spPr>
              <a:xfrm>
                <a:off x="3807784" y="4542597"/>
                <a:ext cx="206553" cy="331200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정육면체 118">
                <a:extLst>
                  <a:ext uri="{FF2B5EF4-FFF2-40B4-BE49-F238E27FC236}">
                    <a16:creationId xmlns:a16="http://schemas.microsoft.com/office/drawing/2014/main" id="{4FBDEFC3-3392-A432-4A09-0DB4C46D2FF4}"/>
                  </a:ext>
                </a:extLst>
              </p:cNvPr>
              <p:cNvSpPr/>
              <p:nvPr/>
            </p:nvSpPr>
            <p:spPr>
              <a:xfrm>
                <a:off x="3802360" y="4263367"/>
                <a:ext cx="216352" cy="338632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정육면체 119">
                <a:extLst>
                  <a:ext uri="{FF2B5EF4-FFF2-40B4-BE49-F238E27FC236}">
                    <a16:creationId xmlns:a16="http://schemas.microsoft.com/office/drawing/2014/main" id="{160DD112-54C1-050F-A02C-02E44830D24F}"/>
                  </a:ext>
                </a:extLst>
              </p:cNvPr>
              <p:cNvSpPr/>
              <p:nvPr/>
            </p:nvSpPr>
            <p:spPr>
              <a:xfrm rot="16200000" flipV="1">
                <a:off x="3974937" y="4440723"/>
                <a:ext cx="216352" cy="252689"/>
              </a:xfrm>
              <a:prstGeom prst="cube">
                <a:avLst/>
              </a:prstGeom>
              <a:grp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6" name="십자형[C] 115">
              <a:extLst>
                <a:ext uri="{FF2B5EF4-FFF2-40B4-BE49-F238E27FC236}">
                  <a16:creationId xmlns:a16="http://schemas.microsoft.com/office/drawing/2014/main" id="{A74A0897-0C8B-E4CB-6F7D-D66FA9C76F9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84955" y="4063327"/>
              <a:ext cx="541210" cy="551227"/>
            </a:xfrm>
            <a:prstGeom prst="plus">
              <a:avLst>
                <a:gd name="adj" fmla="val 35604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0" name="정육면체 169">
            <a:extLst>
              <a:ext uri="{FF2B5EF4-FFF2-40B4-BE49-F238E27FC236}">
                <a16:creationId xmlns:a16="http://schemas.microsoft.com/office/drawing/2014/main" id="{1F2215FE-B794-DD27-7FD5-C7A635B7D112}"/>
              </a:ext>
            </a:extLst>
          </p:cNvPr>
          <p:cNvSpPr/>
          <p:nvPr/>
        </p:nvSpPr>
        <p:spPr>
          <a:xfrm>
            <a:off x="2823914" y="3038189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1" name="정육면체 170">
            <a:extLst>
              <a:ext uri="{FF2B5EF4-FFF2-40B4-BE49-F238E27FC236}">
                <a16:creationId xmlns:a16="http://schemas.microsoft.com/office/drawing/2014/main" id="{8963D660-DB4B-C369-3D42-8EB6093B9555}"/>
              </a:ext>
            </a:extLst>
          </p:cNvPr>
          <p:cNvSpPr/>
          <p:nvPr/>
        </p:nvSpPr>
        <p:spPr>
          <a:xfrm>
            <a:off x="2720081" y="314181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정육면체 171">
                <a:extLst>
                  <a:ext uri="{FF2B5EF4-FFF2-40B4-BE49-F238E27FC236}">
                    <a16:creationId xmlns:a16="http://schemas.microsoft.com/office/drawing/2014/main" id="{6F6E7AB9-6813-3A26-84B5-C6B6E4637678}"/>
                  </a:ext>
                </a:extLst>
              </p:cNvPr>
              <p:cNvSpPr/>
              <p:nvPr/>
            </p:nvSpPr>
            <p:spPr>
              <a:xfrm>
                <a:off x="2613082" y="3246064"/>
                <a:ext cx="422397" cy="422397"/>
              </a:xfrm>
              <a:prstGeom prst="cube">
                <a:avLst/>
              </a:prstGeom>
              <a:solidFill>
                <a:srgbClr val="2F5597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2" name="정육면체 171">
                <a:extLst>
                  <a:ext uri="{FF2B5EF4-FFF2-40B4-BE49-F238E27FC236}">
                    <a16:creationId xmlns:a16="http://schemas.microsoft.com/office/drawing/2014/main" id="{6F6E7AB9-6813-3A26-84B5-C6B6E4637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82" y="3246064"/>
                <a:ext cx="422397" cy="422397"/>
              </a:xfrm>
              <a:prstGeom prst="cube">
                <a:avLst/>
              </a:prstGeom>
              <a:blipFill>
                <a:blip r:embed="rId65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정육면체 172">
            <a:extLst>
              <a:ext uri="{FF2B5EF4-FFF2-40B4-BE49-F238E27FC236}">
                <a16:creationId xmlns:a16="http://schemas.microsoft.com/office/drawing/2014/main" id="{8E160942-ADA4-9C2E-5F67-66B826A98A53}"/>
              </a:ext>
            </a:extLst>
          </p:cNvPr>
          <p:cNvSpPr/>
          <p:nvPr/>
        </p:nvSpPr>
        <p:spPr>
          <a:xfrm>
            <a:off x="3139312" y="3038189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4" name="정육면체 173">
            <a:extLst>
              <a:ext uri="{FF2B5EF4-FFF2-40B4-BE49-F238E27FC236}">
                <a16:creationId xmlns:a16="http://schemas.microsoft.com/office/drawing/2014/main" id="{FBCEB1A0-B650-6A7B-D5FD-58400AA9626B}"/>
              </a:ext>
            </a:extLst>
          </p:cNvPr>
          <p:cNvSpPr/>
          <p:nvPr/>
        </p:nvSpPr>
        <p:spPr>
          <a:xfrm>
            <a:off x="3035479" y="314181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정육면체 174">
                <a:extLst>
                  <a:ext uri="{FF2B5EF4-FFF2-40B4-BE49-F238E27FC236}">
                    <a16:creationId xmlns:a16="http://schemas.microsoft.com/office/drawing/2014/main" id="{0958A98F-40A7-DC44-C3EE-889C3E911F56}"/>
                  </a:ext>
                </a:extLst>
              </p:cNvPr>
              <p:cNvSpPr/>
              <p:nvPr/>
            </p:nvSpPr>
            <p:spPr>
              <a:xfrm>
                <a:off x="2925677" y="3246064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kumimoji="1" lang="en-US" altLang="ko-Kore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5" name="정육면체 174">
                <a:extLst>
                  <a:ext uri="{FF2B5EF4-FFF2-40B4-BE49-F238E27FC236}">
                    <a16:creationId xmlns:a16="http://schemas.microsoft.com/office/drawing/2014/main" id="{0958A98F-40A7-DC44-C3EE-889C3E911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77" y="3246064"/>
                <a:ext cx="422397" cy="422397"/>
              </a:xfrm>
              <a:prstGeom prst="cube">
                <a:avLst/>
              </a:prstGeom>
              <a:blipFill>
                <a:blip r:embed="rId66"/>
                <a:stretch>
                  <a:fillRect l="-2857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17E14C7F-1815-9028-1312-2E439878354E}"/>
              </a:ext>
            </a:extLst>
          </p:cNvPr>
          <p:cNvGrpSpPr/>
          <p:nvPr/>
        </p:nvGrpSpPr>
        <p:grpSpPr>
          <a:xfrm>
            <a:off x="3454481" y="3034767"/>
            <a:ext cx="541972" cy="422397"/>
            <a:chOff x="5811294" y="2260265"/>
            <a:chExt cx="692868" cy="540000"/>
          </a:xfrm>
        </p:grpSpPr>
        <p:sp>
          <p:nvSpPr>
            <p:cNvPr id="183" name="정육면체 182">
              <a:extLst>
                <a:ext uri="{FF2B5EF4-FFF2-40B4-BE49-F238E27FC236}">
                  <a16:creationId xmlns:a16="http://schemas.microsoft.com/office/drawing/2014/main" id="{A7B718EF-EB26-8E48-67E5-590DD30333B8}"/>
                </a:ext>
              </a:extLst>
            </p:cNvPr>
            <p:cNvSpPr/>
            <p:nvPr/>
          </p:nvSpPr>
          <p:spPr>
            <a:xfrm>
              <a:off x="5811294" y="226026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ore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직사각형 183">
                  <a:extLst>
                    <a:ext uri="{FF2B5EF4-FFF2-40B4-BE49-F238E27FC236}">
                      <a16:creationId xmlns:a16="http://schemas.microsoft.com/office/drawing/2014/main" id="{BB0B93E8-6085-AA62-FCC0-750AD016A5D0}"/>
                    </a:ext>
                  </a:extLst>
                </p:cNvPr>
                <p:cNvSpPr/>
                <p:nvPr/>
              </p:nvSpPr>
              <p:spPr>
                <a:xfrm>
                  <a:off x="6086461" y="230792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502C4BA3-4D2F-EAC9-27FF-E4A35E3AB1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461" y="2307923"/>
                  <a:ext cx="417701" cy="44034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E6B3B9B4-A9B7-1371-090F-0D2693DFEF8E}"/>
              </a:ext>
            </a:extLst>
          </p:cNvPr>
          <p:cNvGrpSpPr/>
          <p:nvPr/>
        </p:nvGrpSpPr>
        <p:grpSpPr>
          <a:xfrm>
            <a:off x="3348074" y="3139014"/>
            <a:ext cx="542241" cy="422397"/>
            <a:chOff x="5675262" y="2393536"/>
            <a:chExt cx="693211" cy="540000"/>
          </a:xfrm>
        </p:grpSpPr>
        <p:sp>
          <p:nvSpPr>
            <p:cNvPr id="181" name="정육면체 180">
              <a:extLst>
                <a:ext uri="{FF2B5EF4-FFF2-40B4-BE49-F238E27FC236}">
                  <a16:creationId xmlns:a16="http://schemas.microsoft.com/office/drawing/2014/main" id="{8EE656B5-9EBA-6C10-855C-776917613671}"/>
                </a:ext>
              </a:extLst>
            </p:cNvPr>
            <p:cNvSpPr/>
            <p:nvPr/>
          </p:nvSpPr>
          <p:spPr>
            <a:xfrm>
              <a:off x="5675262" y="239353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ore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직사각형 181">
                  <a:extLst>
                    <a:ext uri="{FF2B5EF4-FFF2-40B4-BE49-F238E27FC236}">
                      <a16:creationId xmlns:a16="http://schemas.microsoft.com/office/drawing/2014/main" id="{90A38372-9395-AF30-50A1-44D6A3B90304}"/>
                    </a:ext>
                  </a:extLst>
                </p:cNvPr>
                <p:cNvSpPr/>
                <p:nvPr/>
              </p:nvSpPr>
              <p:spPr>
                <a:xfrm>
                  <a:off x="5950772" y="2439601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3145D362-D183-834A-DC25-62AC2873F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772" y="2439601"/>
                  <a:ext cx="417701" cy="44034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A6C08980-E1F1-69EF-4064-35D250AF09F2}"/>
              </a:ext>
            </a:extLst>
          </p:cNvPr>
          <p:cNvGrpSpPr/>
          <p:nvPr/>
        </p:nvGrpSpPr>
        <p:grpSpPr>
          <a:xfrm>
            <a:off x="3241076" y="3246064"/>
            <a:ext cx="541505" cy="422397"/>
            <a:chOff x="5538473" y="2530390"/>
            <a:chExt cx="692271" cy="5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정육면체 178">
                  <a:extLst>
                    <a:ext uri="{FF2B5EF4-FFF2-40B4-BE49-F238E27FC236}">
                      <a16:creationId xmlns:a16="http://schemas.microsoft.com/office/drawing/2014/main" id="{58CC8E20-27D3-FA5D-2F51-618E1C19CE8D}"/>
                    </a:ext>
                  </a:extLst>
                </p:cNvPr>
                <p:cNvSpPr/>
                <p:nvPr/>
              </p:nvSpPr>
              <p:spPr>
                <a:xfrm>
                  <a:off x="5538473" y="2530390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12" name="정육면체 411">
                  <a:extLst>
                    <a:ext uri="{FF2B5EF4-FFF2-40B4-BE49-F238E27FC236}">
                      <a16:creationId xmlns:a16="http://schemas.microsoft.com/office/drawing/2014/main" id="{2CA0B468-86A7-8870-0424-772D8B9200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73" y="2530390"/>
                  <a:ext cx="540000" cy="540000"/>
                </a:xfrm>
                <a:prstGeom prst="cube">
                  <a:avLst/>
                </a:prstGeom>
                <a:blipFill>
                  <a:blip r:embed="rId55"/>
                  <a:stretch>
                    <a:fillRect l="-4444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직사각형 179">
                  <a:extLst>
                    <a:ext uri="{FF2B5EF4-FFF2-40B4-BE49-F238E27FC236}">
                      <a16:creationId xmlns:a16="http://schemas.microsoft.com/office/drawing/2014/main" id="{CB8CE8AE-E780-C667-A3C1-ECC659C320CC}"/>
                    </a:ext>
                  </a:extLst>
                </p:cNvPr>
                <p:cNvSpPr/>
                <p:nvPr/>
              </p:nvSpPr>
              <p:spPr>
                <a:xfrm>
                  <a:off x="5813043" y="257074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3F560405-D458-AF15-7194-F7EBD87D8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043" y="2570743"/>
                  <a:ext cx="417701" cy="44034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정육면체 154">
            <a:extLst>
              <a:ext uri="{FF2B5EF4-FFF2-40B4-BE49-F238E27FC236}">
                <a16:creationId xmlns:a16="http://schemas.microsoft.com/office/drawing/2014/main" id="{AAAD3976-AAEF-0A07-AF9C-9A20749C5931}"/>
              </a:ext>
            </a:extLst>
          </p:cNvPr>
          <p:cNvSpPr/>
          <p:nvPr/>
        </p:nvSpPr>
        <p:spPr>
          <a:xfrm>
            <a:off x="2825299" y="2719581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6" name="정육면체 155">
            <a:extLst>
              <a:ext uri="{FF2B5EF4-FFF2-40B4-BE49-F238E27FC236}">
                <a16:creationId xmlns:a16="http://schemas.microsoft.com/office/drawing/2014/main" id="{F943660A-586D-A377-87CB-6AAD640D7F8B}"/>
              </a:ext>
            </a:extLst>
          </p:cNvPr>
          <p:cNvSpPr/>
          <p:nvPr/>
        </p:nvSpPr>
        <p:spPr>
          <a:xfrm>
            <a:off x="2720846" y="2823827"/>
            <a:ext cx="422397" cy="422397"/>
          </a:xfrm>
          <a:prstGeom prst="cube">
            <a:avLst/>
          </a:prstGeom>
          <a:solidFill>
            <a:srgbClr val="E7E6E6">
              <a:alpha val="50196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정육면체 156">
                <a:extLst>
                  <a:ext uri="{FF2B5EF4-FFF2-40B4-BE49-F238E27FC236}">
                    <a16:creationId xmlns:a16="http://schemas.microsoft.com/office/drawing/2014/main" id="{42561AFB-B9C4-1507-0486-40A296237FB8}"/>
                  </a:ext>
                </a:extLst>
              </p:cNvPr>
              <p:cNvSpPr/>
              <p:nvPr/>
            </p:nvSpPr>
            <p:spPr>
              <a:xfrm>
                <a:off x="2612887" y="2930619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7" name="정육면체 156">
                <a:extLst>
                  <a:ext uri="{FF2B5EF4-FFF2-40B4-BE49-F238E27FC236}">
                    <a16:creationId xmlns:a16="http://schemas.microsoft.com/office/drawing/2014/main" id="{42561AFB-B9C4-1507-0486-40A296237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87" y="2930619"/>
                <a:ext cx="422397" cy="422397"/>
              </a:xfrm>
              <a:prstGeom prst="cube">
                <a:avLst/>
              </a:prstGeom>
              <a:blipFill>
                <a:blip r:embed="rId67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정육면체 157">
            <a:extLst>
              <a:ext uri="{FF2B5EF4-FFF2-40B4-BE49-F238E27FC236}">
                <a16:creationId xmlns:a16="http://schemas.microsoft.com/office/drawing/2014/main" id="{2C4F045E-0007-16A1-611A-3C7EA2BB0A71}"/>
              </a:ext>
            </a:extLst>
          </p:cNvPr>
          <p:cNvSpPr/>
          <p:nvPr/>
        </p:nvSpPr>
        <p:spPr>
          <a:xfrm>
            <a:off x="3140698" y="2719581"/>
            <a:ext cx="422397" cy="422397"/>
          </a:xfrm>
          <a:prstGeom prst="cube">
            <a:avLst/>
          </a:prstGeom>
          <a:solidFill>
            <a:srgbClr val="E7E6E6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9" name="정육면체 158">
            <a:extLst>
              <a:ext uri="{FF2B5EF4-FFF2-40B4-BE49-F238E27FC236}">
                <a16:creationId xmlns:a16="http://schemas.microsoft.com/office/drawing/2014/main" id="{3A1C89F1-C42E-5DC8-B64D-25575E560D98}"/>
              </a:ext>
            </a:extLst>
          </p:cNvPr>
          <p:cNvSpPr/>
          <p:nvPr/>
        </p:nvSpPr>
        <p:spPr>
          <a:xfrm>
            <a:off x="3036244" y="2823827"/>
            <a:ext cx="422397" cy="422397"/>
          </a:xfrm>
          <a:prstGeom prst="cube">
            <a:avLst/>
          </a:prstGeom>
          <a:solidFill>
            <a:srgbClr val="2F5597">
              <a:alpha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정육면체 159">
                <a:extLst>
                  <a:ext uri="{FF2B5EF4-FFF2-40B4-BE49-F238E27FC236}">
                    <a16:creationId xmlns:a16="http://schemas.microsoft.com/office/drawing/2014/main" id="{47469ACB-00FF-0855-6C84-AE68B44DF201}"/>
                  </a:ext>
                </a:extLst>
              </p:cNvPr>
              <p:cNvSpPr/>
              <p:nvPr/>
            </p:nvSpPr>
            <p:spPr>
              <a:xfrm>
                <a:off x="2924951" y="2928136"/>
                <a:ext cx="422397" cy="422397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0" name="정육면체 159">
                <a:extLst>
                  <a:ext uri="{FF2B5EF4-FFF2-40B4-BE49-F238E27FC236}">
                    <a16:creationId xmlns:a16="http://schemas.microsoft.com/office/drawing/2014/main" id="{47469ACB-00FF-0855-6C84-AE68B44DF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51" y="2928136"/>
                <a:ext cx="422397" cy="422397"/>
              </a:xfrm>
              <a:prstGeom prst="cube">
                <a:avLst/>
              </a:prstGeom>
              <a:blipFill>
                <a:blip r:embed="rId68"/>
                <a:stretch>
                  <a:fillRect l="-2857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20F48DE8-A7B0-5ECD-967D-B612E24DAA53}"/>
              </a:ext>
            </a:extLst>
          </p:cNvPr>
          <p:cNvGrpSpPr/>
          <p:nvPr/>
        </p:nvGrpSpPr>
        <p:grpSpPr>
          <a:xfrm>
            <a:off x="3455358" y="2719421"/>
            <a:ext cx="541095" cy="422397"/>
            <a:chOff x="5812194" y="1853865"/>
            <a:chExt cx="691746" cy="540000"/>
          </a:xfrm>
        </p:grpSpPr>
        <p:sp>
          <p:nvSpPr>
            <p:cNvPr id="168" name="정육면체 167">
              <a:extLst>
                <a:ext uri="{FF2B5EF4-FFF2-40B4-BE49-F238E27FC236}">
                  <a16:creationId xmlns:a16="http://schemas.microsoft.com/office/drawing/2014/main" id="{17A9F216-2EEA-A846-AB50-FDCBF9B2D90D}"/>
                </a:ext>
              </a:extLst>
            </p:cNvPr>
            <p:cNvSpPr/>
            <p:nvPr/>
          </p:nvSpPr>
          <p:spPr>
            <a:xfrm>
              <a:off x="5812194" y="185386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직사각형 168">
                  <a:extLst>
                    <a:ext uri="{FF2B5EF4-FFF2-40B4-BE49-F238E27FC236}">
                      <a16:creationId xmlns:a16="http://schemas.microsoft.com/office/drawing/2014/main" id="{20800C7A-2D1F-D8FB-3B92-511C28772D6F}"/>
                    </a:ext>
                  </a:extLst>
                </p:cNvPr>
                <p:cNvSpPr/>
                <p:nvPr/>
              </p:nvSpPr>
              <p:spPr>
                <a:xfrm>
                  <a:off x="6086239" y="1871318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2E5222D9-DAFE-C047-B91A-D42146D75C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39" y="1871318"/>
                  <a:ext cx="417701" cy="44034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EED0C853-DA00-D1A8-6333-7CC14ACC1F2D}"/>
              </a:ext>
            </a:extLst>
          </p:cNvPr>
          <p:cNvGrpSpPr/>
          <p:nvPr/>
        </p:nvGrpSpPr>
        <p:grpSpPr>
          <a:xfrm>
            <a:off x="3349778" y="2823827"/>
            <a:ext cx="545627" cy="422397"/>
            <a:chOff x="5781423" y="1518276"/>
            <a:chExt cx="697540" cy="540000"/>
          </a:xfrm>
        </p:grpSpPr>
        <p:sp>
          <p:nvSpPr>
            <p:cNvPr id="166" name="정육면체 165">
              <a:extLst>
                <a:ext uri="{FF2B5EF4-FFF2-40B4-BE49-F238E27FC236}">
                  <a16:creationId xmlns:a16="http://schemas.microsoft.com/office/drawing/2014/main" id="{524C2EEA-FEF2-D881-9AD9-7358604F8AC6}"/>
                </a:ext>
              </a:extLst>
            </p:cNvPr>
            <p:cNvSpPr/>
            <p:nvPr/>
          </p:nvSpPr>
          <p:spPr>
            <a:xfrm>
              <a:off x="5781423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직사각형 166">
                  <a:extLst>
                    <a:ext uri="{FF2B5EF4-FFF2-40B4-BE49-F238E27FC236}">
                      <a16:creationId xmlns:a16="http://schemas.microsoft.com/office/drawing/2014/main" id="{22855949-F57C-3302-7743-5082BDDCA3C9}"/>
                    </a:ext>
                  </a:extLst>
                </p:cNvPr>
                <p:cNvSpPr/>
                <p:nvPr/>
              </p:nvSpPr>
              <p:spPr>
                <a:xfrm>
                  <a:off x="6061262" y="153219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𝟏𝟔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6D8D92EA-DBF6-3C7F-FD86-B5B03B7F2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262" y="1532192"/>
                  <a:ext cx="417701" cy="44034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10C6BE67-BEC8-335F-D39B-2217F1F375FC}"/>
              </a:ext>
            </a:extLst>
          </p:cNvPr>
          <p:cNvGrpSpPr/>
          <p:nvPr/>
        </p:nvGrpSpPr>
        <p:grpSpPr>
          <a:xfrm>
            <a:off x="3242110" y="2928136"/>
            <a:ext cx="545562" cy="422397"/>
            <a:chOff x="5643777" y="1651626"/>
            <a:chExt cx="697457" cy="5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정육면체 163">
                  <a:extLst>
                    <a:ext uri="{FF2B5EF4-FFF2-40B4-BE49-F238E27FC236}">
                      <a16:creationId xmlns:a16="http://schemas.microsoft.com/office/drawing/2014/main" id="{82F03ADA-509F-7725-3AEB-C0CF640F3058}"/>
                    </a:ext>
                  </a:extLst>
                </p:cNvPr>
                <p:cNvSpPr/>
                <p:nvPr/>
              </p:nvSpPr>
              <p:spPr>
                <a:xfrm>
                  <a:off x="5643777" y="165162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𝟐𝟓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22" name="정육면체 421">
                  <a:extLst>
                    <a:ext uri="{FF2B5EF4-FFF2-40B4-BE49-F238E27FC236}">
                      <a16:creationId xmlns:a16="http://schemas.microsoft.com/office/drawing/2014/main" id="{6B5C6033-F9DA-664D-F44E-86441F7A0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777" y="1651626"/>
                  <a:ext cx="540000" cy="540000"/>
                </a:xfrm>
                <a:prstGeom prst="cube">
                  <a:avLst/>
                </a:prstGeom>
                <a:blipFill>
                  <a:blip r:embed="rId57"/>
                  <a:stretch>
                    <a:fillRect l="-2222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직사각형 164">
                  <a:extLst>
                    <a:ext uri="{FF2B5EF4-FFF2-40B4-BE49-F238E27FC236}">
                      <a16:creationId xmlns:a16="http://schemas.microsoft.com/office/drawing/2014/main" id="{699E9F78-F130-1BE6-D5C4-022C949E967D}"/>
                    </a:ext>
                  </a:extLst>
                </p:cNvPr>
                <p:cNvSpPr/>
                <p:nvPr/>
              </p:nvSpPr>
              <p:spPr>
                <a:xfrm>
                  <a:off x="5923533" y="1663334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80000" lon="414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AC12C318-3CB0-83F9-F13D-45C5AD39BA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533" y="1663334"/>
                  <a:ext cx="417701" cy="44034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2DEB8A5E-BC09-8A05-1B40-826E630E9BC4}"/>
              </a:ext>
            </a:extLst>
          </p:cNvPr>
          <p:cNvGrpSpPr/>
          <p:nvPr/>
        </p:nvGrpSpPr>
        <p:grpSpPr>
          <a:xfrm>
            <a:off x="2820801" y="2272105"/>
            <a:ext cx="422397" cy="551454"/>
            <a:chOff x="5012790" y="1282555"/>
            <a:chExt cx="540000" cy="704989"/>
          </a:xfrm>
        </p:grpSpPr>
        <p:sp>
          <p:nvSpPr>
            <p:cNvPr id="153" name="정육면체 152">
              <a:extLst>
                <a:ext uri="{FF2B5EF4-FFF2-40B4-BE49-F238E27FC236}">
                  <a16:creationId xmlns:a16="http://schemas.microsoft.com/office/drawing/2014/main" id="{FC01B4D7-E4C1-7790-59A6-7697AC74FEA3}"/>
                </a:ext>
              </a:extLst>
            </p:cNvPr>
            <p:cNvSpPr/>
            <p:nvPr/>
          </p:nvSpPr>
          <p:spPr>
            <a:xfrm>
              <a:off x="5012790" y="1447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직사각형 153">
                  <a:extLst>
                    <a:ext uri="{FF2B5EF4-FFF2-40B4-BE49-F238E27FC236}">
                      <a16:creationId xmlns:a16="http://schemas.microsoft.com/office/drawing/2014/main" id="{ACCE75D1-134F-C4CB-B476-775976A02E50}"/>
                    </a:ext>
                  </a:extLst>
                </p:cNvPr>
                <p:cNvSpPr/>
                <p:nvPr/>
              </p:nvSpPr>
              <p:spPr>
                <a:xfrm>
                  <a:off x="5113151" y="1282555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5CC4DA62-B6FB-DB57-D896-FE3B98F46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3151" y="1282555"/>
                  <a:ext cx="417701" cy="44034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61200BDE-1BAD-2F78-29DD-4F86A6F4A000}"/>
              </a:ext>
            </a:extLst>
          </p:cNvPr>
          <p:cNvGrpSpPr/>
          <p:nvPr/>
        </p:nvGrpSpPr>
        <p:grpSpPr>
          <a:xfrm>
            <a:off x="2713998" y="2377911"/>
            <a:ext cx="422397" cy="549046"/>
            <a:chOff x="4872826" y="1421244"/>
            <a:chExt cx="540000" cy="701911"/>
          </a:xfrm>
        </p:grpSpPr>
        <p:sp>
          <p:nvSpPr>
            <p:cNvPr id="151" name="정육면체 150">
              <a:extLst>
                <a:ext uri="{FF2B5EF4-FFF2-40B4-BE49-F238E27FC236}">
                  <a16:creationId xmlns:a16="http://schemas.microsoft.com/office/drawing/2014/main" id="{2FC482A9-C57D-29A4-9D63-BB1A1205D94F}"/>
                </a:ext>
              </a:extLst>
            </p:cNvPr>
            <p:cNvSpPr/>
            <p:nvPr/>
          </p:nvSpPr>
          <p:spPr>
            <a:xfrm>
              <a:off x="4872826" y="1583155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E2380C2E-2DF8-35CE-5737-42930A0E568E}"/>
                    </a:ext>
                  </a:extLst>
                </p:cNvPr>
                <p:cNvSpPr/>
                <p:nvPr/>
              </p:nvSpPr>
              <p:spPr>
                <a:xfrm>
                  <a:off x="4973580" y="1421244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𝟏𝟏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31673F8A-C04B-8872-CAF0-ECF87C675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580" y="1421244"/>
                  <a:ext cx="417701" cy="44034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4F9236E5-108E-1831-5265-86002E7595CB}"/>
              </a:ext>
            </a:extLst>
          </p:cNvPr>
          <p:cNvGrpSpPr/>
          <p:nvPr/>
        </p:nvGrpSpPr>
        <p:grpSpPr>
          <a:xfrm>
            <a:off x="2610232" y="2485730"/>
            <a:ext cx="422397" cy="547833"/>
            <a:chOff x="4732148" y="1559082"/>
            <a:chExt cx="540000" cy="70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정육면체 148">
                  <a:extLst>
                    <a:ext uri="{FF2B5EF4-FFF2-40B4-BE49-F238E27FC236}">
                      <a16:creationId xmlns:a16="http://schemas.microsoft.com/office/drawing/2014/main" id="{8413FDC6-8009-7554-93EF-9851A2CB4D66}"/>
                    </a:ext>
                  </a:extLst>
                </p:cNvPr>
                <p:cNvSpPr/>
                <p:nvPr/>
              </p:nvSpPr>
              <p:spPr>
                <a:xfrm>
                  <a:off x="4732148" y="1719442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𝟐𝟎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30" name="정육면체 429">
                  <a:extLst>
                    <a:ext uri="{FF2B5EF4-FFF2-40B4-BE49-F238E27FC236}">
                      <a16:creationId xmlns:a16="http://schemas.microsoft.com/office/drawing/2014/main" id="{F9C6177C-A3E8-09AB-4C1D-C91E4426B7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148" y="1719442"/>
                  <a:ext cx="540000" cy="540000"/>
                </a:xfrm>
                <a:prstGeom prst="cube">
                  <a:avLst/>
                </a:prstGeom>
                <a:blipFill>
                  <a:blip r:embed="rId58"/>
                  <a:stretch>
                    <a:fillRect l="-4444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직사각형 149">
                  <a:extLst>
                    <a:ext uri="{FF2B5EF4-FFF2-40B4-BE49-F238E27FC236}">
                      <a16:creationId xmlns:a16="http://schemas.microsoft.com/office/drawing/2014/main" id="{ED84E636-F803-BC0B-67F0-E04391D15C90}"/>
                    </a:ext>
                  </a:extLst>
                </p:cNvPr>
                <p:cNvSpPr/>
                <p:nvPr/>
              </p:nvSpPr>
              <p:spPr>
                <a:xfrm>
                  <a:off x="4835193" y="155908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𝟐𝟎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81680B8E-BFA3-4F76-7787-60F18639C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193" y="1559082"/>
                  <a:ext cx="417701" cy="44034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27EE89F-3177-C7F6-1934-BD6E130AFC73}"/>
              </a:ext>
            </a:extLst>
          </p:cNvPr>
          <p:cNvGrpSpPr/>
          <p:nvPr/>
        </p:nvGrpSpPr>
        <p:grpSpPr>
          <a:xfrm>
            <a:off x="3136199" y="2276119"/>
            <a:ext cx="422397" cy="547440"/>
            <a:chOff x="5416001" y="1287686"/>
            <a:chExt cx="540000" cy="699858"/>
          </a:xfrm>
        </p:grpSpPr>
        <p:sp>
          <p:nvSpPr>
            <p:cNvPr id="147" name="정육면체 146">
              <a:extLst>
                <a:ext uri="{FF2B5EF4-FFF2-40B4-BE49-F238E27FC236}">
                  <a16:creationId xmlns:a16="http://schemas.microsoft.com/office/drawing/2014/main" id="{1E9D805E-522A-642E-7C07-E573C0EEC81E}"/>
                </a:ext>
              </a:extLst>
            </p:cNvPr>
            <p:cNvSpPr/>
            <p:nvPr/>
          </p:nvSpPr>
          <p:spPr>
            <a:xfrm>
              <a:off x="5416001" y="1447544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직사각형 147">
                  <a:extLst>
                    <a:ext uri="{FF2B5EF4-FFF2-40B4-BE49-F238E27FC236}">
                      <a16:creationId xmlns:a16="http://schemas.microsoft.com/office/drawing/2014/main" id="{D8A7C1F4-691C-387C-1AD5-2B52357812AB}"/>
                    </a:ext>
                  </a:extLst>
                </p:cNvPr>
                <p:cNvSpPr/>
                <p:nvPr/>
              </p:nvSpPr>
              <p:spPr>
                <a:xfrm>
                  <a:off x="5495287" y="1287686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46CCA0F8-20D1-B7C3-6ADF-7469D53BE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287" y="1287686"/>
                  <a:ext cx="417701" cy="44034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55BEA5DE-D874-F80B-AEB9-C8F7214CABDC}"/>
              </a:ext>
            </a:extLst>
          </p:cNvPr>
          <p:cNvGrpSpPr/>
          <p:nvPr/>
        </p:nvGrpSpPr>
        <p:grpSpPr>
          <a:xfrm>
            <a:off x="3031871" y="2381924"/>
            <a:ext cx="422397" cy="545033"/>
            <a:chOff x="5279201" y="1426375"/>
            <a:chExt cx="540000" cy="696780"/>
          </a:xfrm>
        </p:grpSpPr>
        <p:sp>
          <p:nvSpPr>
            <p:cNvPr id="145" name="정육면체 144">
              <a:extLst>
                <a:ext uri="{FF2B5EF4-FFF2-40B4-BE49-F238E27FC236}">
                  <a16:creationId xmlns:a16="http://schemas.microsoft.com/office/drawing/2014/main" id="{0E4E8BE3-2436-1CC5-6B16-E6BDAD09EBFB}"/>
                </a:ext>
              </a:extLst>
            </p:cNvPr>
            <p:cNvSpPr/>
            <p:nvPr/>
          </p:nvSpPr>
          <p:spPr>
            <a:xfrm>
              <a:off x="5279201" y="1583155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직사각형 145">
                  <a:extLst>
                    <a:ext uri="{FF2B5EF4-FFF2-40B4-BE49-F238E27FC236}">
                      <a16:creationId xmlns:a16="http://schemas.microsoft.com/office/drawing/2014/main" id="{86E57754-6A07-346A-3E1C-6A21A68AB543}"/>
                    </a:ext>
                  </a:extLst>
                </p:cNvPr>
                <p:cNvSpPr/>
                <p:nvPr/>
              </p:nvSpPr>
              <p:spPr>
                <a:xfrm>
                  <a:off x="5355716" y="1426375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𝟏𝟒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ABBDE9A9-684B-9978-9378-BAC9FD08E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716" y="1426375"/>
                  <a:ext cx="417701" cy="44034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9015AAA1-F063-19F5-A534-8675418FF50D}"/>
              </a:ext>
            </a:extLst>
          </p:cNvPr>
          <p:cNvGrpSpPr/>
          <p:nvPr/>
        </p:nvGrpSpPr>
        <p:grpSpPr>
          <a:xfrm>
            <a:off x="2925639" y="2489743"/>
            <a:ext cx="422397" cy="543820"/>
            <a:chOff x="5135370" y="1564213"/>
            <a:chExt cx="540000" cy="695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정육면체 142">
                  <a:extLst>
                    <a:ext uri="{FF2B5EF4-FFF2-40B4-BE49-F238E27FC236}">
                      <a16:creationId xmlns:a16="http://schemas.microsoft.com/office/drawing/2014/main" id="{4CB3BCD2-7416-8842-09DD-774D63FDFBDB}"/>
                    </a:ext>
                  </a:extLst>
                </p:cNvPr>
                <p:cNvSpPr/>
                <p:nvPr/>
              </p:nvSpPr>
              <p:spPr>
                <a:xfrm>
                  <a:off x="5135370" y="1719442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31" name="정육면체 430">
                  <a:extLst>
                    <a:ext uri="{FF2B5EF4-FFF2-40B4-BE49-F238E27FC236}">
                      <a16:creationId xmlns:a16="http://schemas.microsoft.com/office/drawing/2014/main" id="{F38F4453-65B0-26E9-0C0F-36815B7151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370" y="1719442"/>
                  <a:ext cx="540000" cy="540000"/>
                </a:xfrm>
                <a:prstGeom prst="cube">
                  <a:avLst/>
                </a:prstGeom>
                <a:blipFill>
                  <a:blip r:embed="rId59"/>
                  <a:stretch>
                    <a:fillRect l="-4545"/>
                  </a:stretch>
                </a:blip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직사각형 143">
                  <a:extLst>
                    <a:ext uri="{FF2B5EF4-FFF2-40B4-BE49-F238E27FC236}">
                      <a16:creationId xmlns:a16="http://schemas.microsoft.com/office/drawing/2014/main" id="{51C016AE-9CAD-38BC-8BA6-01E0B0ED99A5}"/>
                    </a:ext>
                  </a:extLst>
                </p:cNvPr>
                <p:cNvSpPr/>
                <p:nvPr/>
              </p:nvSpPr>
              <p:spPr>
                <a:xfrm>
                  <a:off x="5217329" y="1564213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CFE327F4-08CA-D524-6CD1-A509B0A994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329" y="1564213"/>
                  <a:ext cx="417701" cy="440349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정육면체 139">
            <a:extLst>
              <a:ext uri="{FF2B5EF4-FFF2-40B4-BE49-F238E27FC236}">
                <a16:creationId xmlns:a16="http://schemas.microsoft.com/office/drawing/2014/main" id="{66449671-E928-786C-A072-2BF845FFCC96}"/>
              </a:ext>
            </a:extLst>
          </p:cNvPr>
          <p:cNvSpPr/>
          <p:nvPr/>
        </p:nvSpPr>
        <p:spPr>
          <a:xfrm>
            <a:off x="3453478" y="2401117"/>
            <a:ext cx="422397" cy="422397"/>
          </a:xfrm>
          <a:prstGeom prst="cube">
            <a:avLst/>
          </a:prstGeom>
          <a:solidFill>
            <a:srgbClr val="2F5597">
              <a:alpha val="4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032A968-ACAA-807D-E186-B27230C1CECF}"/>
                  </a:ext>
                </a:extLst>
              </p:cNvPr>
              <p:cNvSpPr/>
              <p:nvPr/>
            </p:nvSpPr>
            <p:spPr>
              <a:xfrm>
                <a:off x="3668106" y="2405134"/>
                <a:ext cx="326732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032A968-ACAA-807D-E186-B27230C1C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06" y="2405134"/>
                <a:ext cx="326732" cy="344448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2C8226B8-E7B3-5C5A-054A-7AFC364E3DC2}"/>
                  </a:ext>
                </a:extLst>
              </p:cNvPr>
              <p:cNvSpPr/>
              <p:nvPr/>
            </p:nvSpPr>
            <p:spPr>
              <a:xfrm>
                <a:off x="3514985" y="2277105"/>
                <a:ext cx="326732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2C8226B8-E7B3-5C5A-054A-7AFC364E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985" y="2277105"/>
                <a:ext cx="326732" cy="344448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BBBBEE22-94EC-9F47-372E-1344E6BDF01E}"/>
              </a:ext>
            </a:extLst>
          </p:cNvPr>
          <p:cNvGrpSpPr/>
          <p:nvPr/>
        </p:nvGrpSpPr>
        <p:grpSpPr>
          <a:xfrm>
            <a:off x="3347278" y="2382911"/>
            <a:ext cx="540964" cy="544046"/>
            <a:chOff x="5682423" y="1427636"/>
            <a:chExt cx="691578" cy="695519"/>
          </a:xfrm>
        </p:grpSpPr>
        <p:sp>
          <p:nvSpPr>
            <p:cNvPr id="137" name="정육면체 136">
              <a:extLst>
                <a:ext uri="{FF2B5EF4-FFF2-40B4-BE49-F238E27FC236}">
                  <a16:creationId xmlns:a16="http://schemas.microsoft.com/office/drawing/2014/main" id="{012602F5-0D86-5478-0E45-194BE08FBD82}"/>
                </a:ext>
              </a:extLst>
            </p:cNvPr>
            <p:cNvSpPr/>
            <p:nvPr/>
          </p:nvSpPr>
          <p:spPr>
            <a:xfrm>
              <a:off x="5682423" y="1583155"/>
              <a:ext cx="540000" cy="540000"/>
            </a:xfrm>
            <a:prstGeom prst="cube">
              <a:avLst/>
            </a:prstGeom>
            <a:solidFill>
              <a:srgbClr val="E7E6E6">
                <a:alpha val="69804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직사각형 137">
                  <a:extLst>
                    <a:ext uri="{FF2B5EF4-FFF2-40B4-BE49-F238E27FC236}">
                      <a16:creationId xmlns:a16="http://schemas.microsoft.com/office/drawing/2014/main" id="{13CF7421-0E72-8563-F4A6-123B8ADEFD0D}"/>
                    </a:ext>
                  </a:extLst>
                </p:cNvPr>
                <p:cNvSpPr/>
                <p:nvPr/>
              </p:nvSpPr>
              <p:spPr>
                <a:xfrm>
                  <a:off x="5956300" y="1592322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20279977" lon="4140010" rev="21599965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2CAC69FD-182D-D7E1-CA02-00B332F73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300" y="1592322"/>
                  <a:ext cx="417701" cy="44034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직사각형 138">
                  <a:extLst>
                    <a:ext uri="{FF2B5EF4-FFF2-40B4-BE49-F238E27FC236}">
                      <a16:creationId xmlns:a16="http://schemas.microsoft.com/office/drawing/2014/main" id="{6708DB9B-8D21-054F-2637-99A54C305F64}"/>
                    </a:ext>
                  </a:extLst>
                </p:cNvPr>
                <p:cNvSpPr/>
                <p:nvPr/>
              </p:nvSpPr>
              <p:spPr>
                <a:xfrm>
                  <a:off x="5760677" y="1427636"/>
                  <a:ext cx="417701" cy="4403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>
                    <a:rot lat="3460715" lon="18779520" rev="19170959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ko-Kore-KR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𝟏𝟕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4C29396D-37F1-2210-5C2D-9D83837EA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677" y="1427636"/>
                  <a:ext cx="417701" cy="440349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정육면체 133">
                <a:extLst>
                  <a:ext uri="{FF2B5EF4-FFF2-40B4-BE49-F238E27FC236}">
                    <a16:creationId xmlns:a16="http://schemas.microsoft.com/office/drawing/2014/main" id="{7F10C157-4E3F-FC8D-18BB-0A5088B76212}"/>
                  </a:ext>
                </a:extLst>
              </p:cNvPr>
              <p:cNvSpPr/>
              <p:nvPr/>
            </p:nvSpPr>
            <p:spPr>
              <a:xfrm>
                <a:off x="3241709" y="2611166"/>
                <a:ext cx="422397" cy="422397"/>
              </a:xfrm>
              <a:prstGeom prst="cube">
                <a:avLst/>
              </a:prstGeom>
              <a:solidFill>
                <a:srgbClr val="2F5597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4" name="정육면체 133">
                <a:extLst>
                  <a:ext uri="{FF2B5EF4-FFF2-40B4-BE49-F238E27FC236}">
                    <a16:creationId xmlns:a16="http://schemas.microsoft.com/office/drawing/2014/main" id="{7F10C157-4E3F-FC8D-18BB-0A5088B76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09" y="2611166"/>
                <a:ext cx="422397" cy="422397"/>
              </a:xfrm>
              <a:prstGeom prst="cube">
                <a:avLst/>
              </a:prstGeom>
              <a:blipFill>
                <a:blip r:embed="rId71"/>
                <a:stretch>
                  <a:fillRect l="-5714"/>
                </a:stretch>
              </a:blip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463B1A0F-7270-7DFC-6AE0-6EE083085689}"/>
                  </a:ext>
                </a:extLst>
              </p:cNvPr>
              <p:cNvSpPr/>
              <p:nvPr/>
            </p:nvSpPr>
            <p:spPr>
              <a:xfrm>
                <a:off x="3457794" y="2618431"/>
                <a:ext cx="326733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20279977" lon="4140010" rev="21599965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463B1A0F-7270-7DFC-6AE0-6EE083085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94" y="2618431"/>
                <a:ext cx="326733" cy="344448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813D7A84-22BD-FBCE-AB18-FA4615493751}"/>
                  </a:ext>
                </a:extLst>
              </p:cNvPr>
              <p:cNvSpPr/>
              <p:nvPr/>
            </p:nvSpPr>
            <p:spPr>
              <a:xfrm>
                <a:off x="3306516" y="2490730"/>
                <a:ext cx="326733" cy="3444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3460715" lon="18779520" rev="19170959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ko-Kore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𝟐𝟔</m:t>
                          </m:r>
                        </m:sub>
                      </m:sSub>
                    </m:oMath>
                  </m:oMathPara>
                </a14:m>
                <a:endParaRPr kumimoji="1" lang="en-US" altLang="ko-Kore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813D7A84-22BD-FBCE-AB18-FA4615493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16" y="2490730"/>
                <a:ext cx="326733" cy="344448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67508A01-5C09-27C8-9238-985647D7FC66}"/>
              </a:ext>
            </a:extLst>
          </p:cNvPr>
          <p:cNvGrpSpPr/>
          <p:nvPr/>
        </p:nvGrpSpPr>
        <p:grpSpPr>
          <a:xfrm>
            <a:off x="3973173" y="3003244"/>
            <a:ext cx="291917" cy="282371"/>
            <a:chOff x="4306275" y="4648673"/>
            <a:chExt cx="291917" cy="282371"/>
          </a:xfrm>
          <a:solidFill>
            <a:sysClr val="window" lastClr="FFFFFF">
              <a:lumMod val="85000"/>
            </a:sysClr>
          </a:solidFill>
        </p:grpSpPr>
        <p:sp>
          <p:nvSpPr>
            <p:cNvPr id="186" name="정육면체 185">
              <a:extLst>
                <a:ext uri="{FF2B5EF4-FFF2-40B4-BE49-F238E27FC236}">
                  <a16:creationId xmlns:a16="http://schemas.microsoft.com/office/drawing/2014/main" id="{61430C68-6798-7CB2-7AE3-BC4365643787}"/>
                </a:ext>
              </a:extLst>
            </p:cNvPr>
            <p:cNvSpPr/>
            <p:nvPr/>
          </p:nvSpPr>
          <p:spPr>
            <a:xfrm>
              <a:off x="4310192" y="4787044"/>
              <a:ext cx="288000" cy="144000"/>
            </a:xfrm>
            <a:prstGeom prst="cube">
              <a:avLst>
                <a:gd name="adj" fmla="val 37098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정육면체 186">
              <a:extLst>
                <a:ext uri="{FF2B5EF4-FFF2-40B4-BE49-F238E27FC236}">
                  <a16:creationId xmlns:a16="http://schemas.microsoft.com/office/drawing/2014/main" id="{B4185D62-D473-A21D-CA6C-09091C2777D3}"/>
                </a:ext>
              </a:extLst>
            </p:cNvPr>
            <p:cNvSpPr/>
            <p:nvPr/>
          </p:nvSpPr>
          <p:spPr>
            <a:xfrm>
              <a:off x="4306275" y="4648673"/>
              <a:ext cx="288000" cy="144000"/>
            </a:xfrm>
            <a:prstGeom prst="cube">
              <a:avLst>
                <a:gd name="adj" fmla="val 37098"/>
              </a:avLst>
            </a:prstGeom>
            <a:grp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B1ACF5-1D56-3FB5-DAAF-FA973C7F393D}"/>
              </a:ext>
            </a:extLst>
          </p:cNvPr>
          <p:cNvGrpSpPr>
            <a:grpSpLocks noChangeAspect="1"/>
          </p:cNvGrpSpPr>
          <p:nvPr/>
        </p:nvGrpSpPr>
        <p:grpSpPr>
          <a:xfrm>
            <a:off x="4380589" y="2300789"/>
            <a:ext cx="1688851" cy="1688797"/>
            <a:chOff x="5075703" y="1494627"/>
            <a:chExt cx="2159386" cy="2159316"/>
          </a:xfrm>
        </p:grpSpPr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BE9BFDE2-9E62-7C9C-7EB9-D79930A31F4D}"/>
                </a:ext>
              </a:extLst>
            </p:cNvPr>
            <p:cNvGrpSpPr/>
            <p:nvPr/>
          </p:nvGrpSpPr>
          <p:grpSpPr>
            <a:xfrm>
              <a:off x="5075829" y="2708772"/>
              <a:ext cx="2158164" cy="945171"/>
              <a:chOff x="7325144" y="2300252"/>
              <a:chExt cx="2158164" cy="945171"/>
            </a:xfrm>
          </p:grpSpPr>
          <p:sp>
            <p:nvSpPr>
              <p:cNvPr id="258" name="정육면체 257">
                <a:extLst>
                  <a:ext uri="{FF2B5EF4-FFF2-40B4-BE49-F238E27FC236}">
                    <a16:creationId xmlns:a16="http://schemas.microsoft.com/office/drawing/2014/main" id="{51D264D5-A983-3CE9-C3F1-D30960A06F01}"/>
                  </a:ext>
                </a:extLst>
              </p:cNvPr>
              <p:cNvSpPr/>
              <p:nvPr/>
            </p:nvSpPr>
            <p:spPr>
              <a:xfrm>
                <a:off x="8943308" y="2300252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정육면체 258">
                <a:extLst>
                  <a:ext uri="{FF2B5EF4-FFF2-40B4-BE49-F238E27FC236}">
                    <a16:creationId xmlns:a16="http://schemas.microsoft.com/office/drawing/2014/main" id="{54695B41-3FFA-2B94-FF82-49BBA286F824}"/>
                  </a:ext>
                </a:extLst>
              </p:cNvPr>
              <p:cNvSpPr/>
              <p:nvPr/>
            </p:nvSpPr>
            <p:spPr>
              <a:xfrm>
                <a:off x="7732382" y="2301230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정육면체 259">
                <a:extLst>
                  <a:ext uri="{FF2B5EF4-FFF2-40B4-BE49-F238E27FC236}">
                    <a16:creationId xmlns:a16="http://schemas.microsoft.com/office/drawing/2014/main" id="{273F2BF0-480F-478C-2A22-A0290C70BE8B}"/>
                  </a:ext>
                </a:extLst>
              </p:cNvPr>
              <p:cNvSpPr/>
              <p:nvPr/>
            </p:nvSpPr>
            <p:spPr>
              <a:xfrm>
                <a:off x="7595086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정육면체 260">
                <a:extLst>
                  <a:ext uri="{FF2B5EF4-FFF2-40B4-BE49-F238E27FC236}">
                    <a16:creationId xmlns:a16="http://schemas.microsoft.com/office/drawing/2014/main" id="{0C26AE22-A2F3-0889-5018-53A4AE931D4C}"/>
                  </a:ext>
                </a:extLst>
              </p:cNvPr>
              <p:cNvSpPr/>
              <p:nvPr/>
            </p:nvSpPr>
            <p:spPr>
              <a:xfrm>
                <a:off x="7462343" y="2571844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정육면체 261">
                <a:extLst>
                  <a:ext uri="{FF2B5EF4-FFF2-40B4-BE49-F238E27FC236}">
                    <a16:creationId xmlns:a16="http://schemas.microsoft.com/office/drawing/2014/main" id="{0037E3C5-FED9-0A9A-A436-DC9FF12F12A0}"/>
                  </a:ext>
                </a:extLst>
              </p:cNvPr>
              <p:cNvSpPr/>
              <p:nvPr/>
            </p:nvSpPr>
            <p:spPr>
              <a:xfrm>
                <a:off x="8139018" y="2301230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정육면체 262">
                <a:extLst>
                  <a:ext uri="{FF2B5EF4-FFF2-40B4-BE49-F238E27FC236}">
                    <a16:creationId xmlns:a16="http://schemas.microsoft.com/office/drawing/2014/main" id="{6C068F73-05E9-56D2-639B-301198B9C0B1}"/>
                  </a:ext>
                </a:extLst>
              </p:cNvPr>
              <p:cNvSpPr/>
              <p:nvPr/>
            </p:nvSpPr>
            <p:spPr>
              <a:xfrm>
                <a:off x="8001722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정육면체 263">
                <a:extLst>
                  <a:ext uri="{FF2B5EF4-FFF2-40B4-BE49-F238E27FC236}">
                    <a16:creationId xmlns:a16="http://schemas.microsoft.com/office/drawing/2014/main" id="{43FE48B3-17EC-22D4-BA2F-DE636D09F12C}"/>
                  </a:ext>
                </a:extLst>
              </p:cNvPr>
              <p:cNvSpPr/>
              <p:nvPr/>
            </p:nvSpPr>
            <p:spPr>
              <a:xfrm>
                <a:off x="7865554" y="2571844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정육면체 264">
                <a:extLst>
                  <a:ext uri="{FF2B5EF4-FFF2-40B4-BE49-F238E27FC236}">
                    <a16:creationId xmlns:a16="http://schemas.microsoft.com/office/drawing/2014/main" id="{A423B863-66E5-6D37-0B11-AC8B76FC2D3E}"/>
                  </a:ext>
                </a:extLst>
              </p:cNvPr>
              <p:cNvSpPr/>
              <p:nvPr/>
            </p:nvSpPr>
            <p:spPr>
              <a:xfrm>
                <a:off x="8544432" y="2300808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정육면체 265">
                <a:extLst>
                  <a:ext uri="{FF2B5EF4-FFF2-40B4-BE49-F238E27FC236}">
                    <a16:creationId xmlns:a16="http://schemas.microsoft.com/office/drawing/2014/main" id="{BD0C2177-2300-6218-65A9-1DC4355B5DD6}"/>
                  </a:ext>
                </a:extLst>
              </p:cNvPr>
              <p:cNvSpPr/>
              <p:nvPr/>
            </p:nvSpPr>
            <p:spPr>
              <a:xfrm>
                <a:off x="8408358" y="2435888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정육면체 266">
                <a:extLst>
                  <a:ext uri="{FF2B5EF4-FFF2-40B4-BE49-F238E27FC236}">
                    <a16:creationId xmlns:a16="http://schemas.microsoft.com/office/drawing/2014/main" id="{1D94BFDD-4E23-338F-C3BA-EBCF34DE2BA4}"/>
                  </a:ext>
                </a:extLst>
              </p:cNvPr>
              <p:cNvSpPr/>
              <p:nvPr/>
            </p:nvSpPr>
            <p:spPr>
              <a:xfrm>
                <a:off x="8272015" y="2572168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정육면체 267">
                <a:extLst>
                  <a:ext uri="{FF2B5EF4-FFF2-40B4-BE49-F238E27FC236}">
                    <a16:creationId xmlns:a16="http://schemas.microsoft.com/office/drawing/2014/main" id="{AF5AA837-CF0E-5211-5459-C302723FC6E2}"/>
                  </a:ext>
                </a:extLst>
              </p:cNvPr>
              <p:cNvSpPr/>
              <p:nvPr/>
            </p:nvSpPr>
            <p:spPr>
              <a:xfrm>
                <a:off x="7325144" y="270542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정육면체 268">
                <a:extLst>
                  <a:ext uri="{FF2B5EF4-FFF2-40B4-BE49-F238E27FC236}">
                    <a16:creationId xmlns:a16="http://schemas.microsoft.com/office/drawing/2014/main" id="{80F38E71-EAD1-C0F8-5DD3-E1C57314D0AE}"/>
                  </a:ext>
                </a:extLst>
              </p:cNvPr>
              <p:cNvSpPr/>
              <p:nvPr/>
            </p:nvSpPr>
            <p:spPr>
              <a:xfrm>
                <a:off x="7729011" y="2704737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정육면체 269">
                <a:extLst>
                  <a:ext uri="{FF2B5EF4-FFF2-40B4-BE49-F238E27FC236}">
                    <a16:creationId xmlns:a16="http://schemas.microsoft.com/office/drawing/2014/main" id="{E1A03D19-E569-8664-0DB4-62D5969EC3BB}"/>
                  </a:ext>
                </a:extLst>
              </p:cNvPr>
              <p:cNvSpPr/>
              <p:nvPr/>
            </p:nvSpPr>
            <p:spPr>
              <a:xfrm>
                <a:off x="8134494" y="2704051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정육면체 270">
                <a:extLst>
                  <a:ext uri="{FF2B5EF4-FFF2-40B4-BE49-F238E27FC236}">
                    <a16:creationId xmlns:a16="http://schemas.microsoft.com/office/drawing/2014/main" id="{789EE2DB-9535-8464-4931-640B64C88019}"/>
                  </a:ext>
                </a:extLst>
              </p:cNvPr>
              <p:cNvSpPr/>
              <p:nvPr/>
            </p:nvSpPr>
            <p:spPr>
              <a:xfrm>
                <a:off x="8808598" y="2434304"/>
                <a:ext cx="540000" cy="540000"/>
              </a:xfrm>
              <a:prstGeom prst="cube">
                <a:avLst/>
              </a:prstGeom>
              <a:solidFill>
                <a:srgbClr val="97CEB4">
                  <a:alpha val="8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정육면체 271">
                <a:extLst>
                  <a:ext uri="{FF2B5EF4-FFF2-40B4-BE49-F238E27FC236}">
                    <a16:creationId xmlns:a16="http://schemas.microsoft.com/office/drawing/2014/main" id="{B8A771C4-9CA0-7A4B-35FF-966F43BEEEC0}"/>
                  </a:ext>
                </a:extLst>
              </p:cNvPr>
              <p:cNvSpPr/>
              <p:nvPr/>
            </p:nvSpPr>
            <p:spPr>
              <a:xfrm>
                <a:off x="8675286" y="2566498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타원 272">
                <a:extLst>
                  <a:ext uri="{FF2B5EF4-FFF2-40B4-BE49-F238E27FC236}">
                    <a16:creationId xmlns:a16="http://schemas.microsoft.com/office/drawing/2014/main" id="{59B55FE4-6133-29D2-2575-6AC2096D1807}"/>
                  </a:ext>
                </a:extLst>
              </p:cNvPr>
              <p:cNvSpPr/>
              <p:nvPr/>
            </p:nvSpPr>
            <p:spPr>
              <a:xfrm>
                <a:off x="9030153" y="2700764"/>
                <a:ext cx="72000" cy="72000"/>
              </a:xfrm>
              <a:prstGeom prst="ellipse">
                <a:avLst/>
              </a:prstGeom>
              <a:solidFill>
                <a:srgbClr val="97CEB4"/>
              </a:solidFill>
              <a:ln w="9525" cap="flat" cmpd="sng" algn="ctr">
                <a:solidFill>
                  <a:srgbClr val="57776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정육면체 273">
                <a:extLst>
                  <a:ext uri="{FF2B5EF4-FFF2-40B4-BE49-F238E27FC236}">
                    <a16:creationId xmlns:a16="http://schemas.microsoft.com/office/drawing/2014/main" id="{D6F77797-2346-6FFD-C5E8-BDE35D1A81D8}"/>
                  </a:ext>
                </a:extLst>
              </p:cNvPr>
              <p:cNvSpPr/>
              <p:nvPr/>
            </p:nvSpPr>
            <p:spPr>
              <a:xfrm>
                <a:off x="8538933" y="270438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FB53B6F2-7F06-565B-506A-9772BA82AABF}"/>
                      </a:ext>
                    </a:extLst>
                  </p:cNvPr>
                  <p:cNvSpPr txBox="1"/>
                  <p:nvPr/>
                </p:nvSpPr>
                <p:spPr>
                  <a:xfrm>
                    <a:off x="9110041" y="2664562"/>
                    <a:ext cx="288000" cy="126000"/>
                  </a:xfrm>
                  <a:prstGeom prst="rect">
                    <a:avLst/>
                  </a:prstGeom>
                  <a:solidFill>
                    <a:srgbClr val="D0CECE">
                      <a:alpha val="80000"/>
                    </a:srgbClr>
                  </a:solidFill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698" name="TextBox 697">
                    <a:extLst>
                      <a:ext uri="{FF2B5EF4-FFF2-40B4-BE49-F238E27FC236}">
                        <a16:creationId xmlns:a16="http://schemas.microsoft.com/office/drawing/2014/main" id="{23BD0593-3039-613A-8312-566AAB777E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0041" y="2664562"/>
                    <a:ext cx="288000" cy="126000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4167" b="-72727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CDB8859E-E105-F9AD-689E-5BC60C1009EC}"/>
                </a:ext>
              </a:extLst>
            </p:cNvPr>
            <p:cNvGrpSpPr/>
            <p:nvPr/>
          </p:nvGrpSpPr>
          <p:grpSpPr>
            <a:xfrm>
              <a:off x="5075829" y="2307332"/>
              <a:ext cx="2157566" cy="942219"/>
              <a:chOff x="7928012" y="2818002"/>
              <a:chExt cx="2157566" cy="942219"/>
            </a:xfrm>
          </p:grpSpPr>
          <p:sp>
            <p:nvSpPr>
              <p:cNvPr id="240" name="정육면체 239">
                <a:extLst>
                  <a:ext uri="{FF2B5EF4-FFF2-40B4-BE49-F238E27FC236}">
                    <a16:creationId xmlns:a16="http://schemas.microsoft.com/office/drawing/2014/main" id="{6D2813B1-C2FC-3497-1430-77C17EEAC505}"/>
                  </a:ext>
                </a:extLst>
              </p:cNvPr>
              <p:cNvSpPr/>
              <p:nvPr/>
            </p:nvSpPr>
            <p:spPr>
              <a:xfrm>
                <a:off x="8336880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정육면체 240">
                <a:extLst>
                  <a:ext uri="{FF2B5EF4-FFF2-40B4-BE49-F238E27FC236}">
                    <a16:creationId xmlns:a16="http://schemas.microsoft.com/office/drawing/2014/main" id="{324BCE20-58E7-6ABE-5EAA-FB17D9D82EC0}"/>
                  </a:ext>
                </a:extLst>
              </p:cNvPr>
              <p:cNvSpPr/>
              <p:nvPr/>
            </p:nvSpPr>
            <p:spPr>
              <a:xfrm>
                <a:off x="8203009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정육면체 241">
                <a:extLst>
                  <a:ext uri="{FF2B5EF4-FFF2-40B4-BE49-F238E27FC236}">
                    <a16:creationId xmlns:a16="http://schemas.microsoft.com/office/drawing/2014/main" id="{2E8CFC88-F1BE-2733-5218-49A2BDE5FE76}"/>
                  </a:ext>
                </a:extLst>
              </p:cNvPr>
              <p:cNvSpPr/>
              <p:nvPr/>
            </p:nvSpPr>
            <p:spPr>
              <a:xfrm>
                <a:off x="8066841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정육면체 242">
                <a:extLst>
                  <a:ext uri="{FF2B5EF4-FFF2-40B4-BE49-F238E27FC236}">
                    <a16:creationId xmlns:a16="http://schemas.microsoft.com/office/drawing/2014/main" id="{E4245FCE-B604-C47E-7C94-9A2F2B403F8E}"/>
                  </a:ext>
                </a:extLst>
              </p:cNvPr>
              <p:cNvSpPr/>
              <p:nvPr/>
            </p:nvSpPr>
            <p:spPr>
              <a:xfrm>
                <a:off x="7928012" y="3218616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정육면체 243">
                <a:extLst>
                  <a:ext uri="{FF2B5EF4-FFF2-40B4-BE49-F238E27FC236}">
                    <a16:creationId xmlns:a16="http://schemas.microsoft.com/office/drawing/2014/main" id="{2118817B-2943-AB6F-25C6-251685E22ACD}"/>
                  </a:ext>
                </a:extLst>
              </p:cNvPr>
              <p:cNvSpPr/>
              <p:nvPr/>
            </p:nvSpPr>
            <p:spPr>
              <a:xfrm>
                <a:off x="8740091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정육면체 244">
                <a:extLst>
                  <a:ext uri="{FF2B5EF4-FFF2-40B4-BE49-F238E27FC236}">
                    <a16:creationId xmlns:a16="http://schemas.microsoft.com/office/drawing/2014/main" id="{DCA1BCC1-B588-BA72-F569-28278DD34D2E}"/>
                  </a:ext>
                </a:extLst>
              </p:cNvPr>
              <p:cNvSpPr/>
              <p:nvPr/>
            </p:nvSpPr>
            <p:spPr>
              <a:xfrm>
                <a:off x="8606220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정육면체 245">
                <a:extLst>
                  <a:ext uri="{FF2B5EF4-FFF2-40B4-BE49-F238E27FC236}">
                    <a16:creationId xmlns:a16="http://schemas.microsoft.com/office/drawing/2014/main" id="{F7710AC4-6FEA-2339-EE4B-124E3AB12C7E}"/>
                  </a:ext>
                </a:extLst>
              </p:cNvPr>
              <p:cNvSpPr/>
              <p:nvPr/>
            </p:nvSpPr>
            <p:spPr>
              <a:xfrm>
                <a:off x="8470052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정육면체 246">
                <a:extLst>
                  <a:ext uri="{FF2B5EF4-FFF2-40B4-BE49-F238E27FC236}">
                    <a16:creationId xmlns:a16="http://schemas.microsoft.com/office/drawing/2014/main" id="{8E85027F-6E33-1255-B21A-7FAABEC9A10E}"/>
                  </a:ext>
                </a:extLst>
              </p:cNvPr>
              <p:cNvSpPr/>
              <p:nvPr/>
            </p:nvSpPr>
            <p:spPr>
              <a:xfrm>
                <a:off x="9143302" y="2823133"/>
                <a:ext cx="540000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정육면체 247">
                <a:extLst>
                  <a:ext uri="{FF2B5EF4-FFF2-40B4-BE49-F238E27FC236}">
                    <a16:creationId xmlns:a16="http://schemas.microsoft.com/office/drawing/2014/main" id="{EC58CA38-F060-209D-D244-183499095320}"/>
                  </a:ext>
                </a:extLst>
              </p:cNvPr>
              <p:cNvSpPr/>
              <p:nvPr/>
            </p:nvSpPr>
            <p:spPr>
              <a:xfrm>
                <a:off x="9009431" y="2957791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정육면체 248">
                <a:extLst>
                  <a:ext uri="{FF2B5EF4-FFF2-40B4-BE49-F238E27FC236}">
                    <a16:creationId xmlns:a16="http://schemas.microsoft.com/office/drawing/2014/main" id="{03F16D39-099C-FDD8-D673-C18E41F4B1E8}"/>
                  </a:ext>
                </a:extLst>
              </p:cNvPr>
              <p:cNvSpPr/>
              <p:nvPr/>
            </p:nvSpPr>
            <p:spPr>
              <a:xfrm>
                <a:off x="8873263" y="3093747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정육면체 249">
                <a:extLst>
                  <a:ext uri="{FF2B5EF4-FFF2-40B4-BE49-F238E27FC236}">
                    <a16:creationId xmlns:a16="http://schemas.microsoft.com/office/drawing/2014/main" id="{F005F002-440C-4840-6ACE-C6E60FD7BE01}"/>
                  </a:ext>
                </a:extLst>
              </p:cNvPr>
              <p:cNvSpPr/>
              <p:nvPr/>
            </p:nvSpPr>
            <p:spPr>
              <a:xfrm>
                <a:off x="9541212" y="2818002"/>
                <a:ext cx="544366" cy="540000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정육면체 250">
                <a:extLst>
                  <a:ext uri="{FF2B5EF4-FFF2-40B4-BE49-F238E27FC236}">
                    <a16:creationId xmlns:a16="http://schemas.microsoft.com/office/drawing/2014/main" id="{6CAB4098-E6C1-21A2-90C0-86F06CEABC82}"/>
                  </a:ext>
                </a:extLst>
              </p:cNvPr>
              <p:cNvSpPr/>
              <p:nvPr/>
            </p:nvSpPr>
            <p:spPr>
              <a:xfrm>
                <a:off x="9413503" y="2950075"/>
                <a:ext cx="540000" cy="540000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정육면체 251">
                <a:extLst>
                  <a:ext uri="{FF2B5EF4-FFF2-40B4-BE49-F238E27FC236}">
                    <a16:creationId xmlns:a16="http://schemas.microsoft.com/office/drawing/2014/main" id="{73F98B64-29C6-7AC3-649F-E2605763743C}"/>
                  </a:ext>
                </a:extLst>
              </p:cNvPr>
              <p:cNvSpPr/>
              <p:nvPr/>
            </p:nvSpPr>
            <p:spPr>
              <a:xfrm>
                <a:off x="9277955" y="3088233"/>
                <a:ext cx="540000" cy="540000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3" name="그룹 252">
                <a:extLst>
                  <a:ext uri="{FF2B5EF4-FFF2-40B4-BE49-F238E27FC236}">
                    <a16:creationId xmlns:a16="http://schemas.microsoft.com/office/drawing/2014/main" id="{A807E8CF-89E6-5493-23CE-9148DDA7066B}"/>
                  </a:ext>
                </a:extLst>
              </p:cNvPr>
              <p:cNvGrpSpPr/>
              <p:nvPr/>
            </p:nvGrpSpPr>
            <p:grpSpPr>
              <a:xfrm>
                <a:off x="8332028" y="3218616"/>
                <a:ext cx="540000" cy="540000"/>
                <a:chOff x="4616128" y="4922488"/>
                <a:chExt cx="540000" cy="540000"/>
              </a:xfrm>
            </p:grpSpPr>
            <p:sp>
              <p:nvSpPr>
                <p:cNvPr id="256" name="정육면체 255">
                  <a:extLst>
                    <a:ext uri="{FF2B5EF4-FFF2-40B4-BE49-F238E27FC236}">
                      <a16:creationId xmlns:a16="http://schemas.microsoft.com/office/drawing/2014/main" id="{7032B740-2D90-7EC3-B64B-AF57F8A6C795}"/>
                    </a:ext>
                  </a:extLst>
                </p:cNvPr>
                <p:cNvSpPr/>
                <p:nvPr/>
              </p:nvSpPr>
              <p:spPr>
                <a:xfrm>
                  <a:off x="4616128" y="4922488"/>
                  <a:ext cx="540000" cy="540000"/>
                </a:xfrm>
                <a:prstGeom prst="cube">
                  <a:avLst/>
                </a:prstGeom>
                <a:solidFill>
                  <a:srgbClr val="97CEB4">
                    <a:alpha val="8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타원 256">
                  <a:extLst>
                    <a:ext uri="{FF2B5EF4-FFF2-40B4-BE49-F238E27FC236}">
                      <a16:creationId xmlns:a16="http://schemas.microsoft.com/office/drawing/2014/main" id="{D3EB57DC-C1E0-D022-767E-B6321C896259}"/>
                    </a:ext>
                  </a:extLst>
                </p:cNvPr>
                <p:cNvSpPr/>
                <p:nvPr/>
              </p:nvSpPr>
              <p:spPr>
                <a:xfrm>
                  <a:off x="4821478" y="5225124"/>
                  <a:ext cx="72000" cy="72000"/>
                </a:xfrm>
                <a:prstGeom prst="ellips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rgbClr val="57776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4" name="정육면체 253">
                <a:extLst>
                  <a:ext uri="{FF2B5EF4-FFF2-40B4-BE49-F238E27FC236}">
                    <a16:creationId xmlns:a16="http://schemas.microsoft.com/office/drawing/2014/main" id="{AE6998F5-5271-F1F5-78A9-1A26A7D4402E}"/>
                  </a:ext>
                </a:extLst>
              </p:cNvPr>
              <p:cNvSpPr/>
              <p:nvPr/>
            </p:nvSpPr>
            <p:spPr>
              <a:xfrm>
                <a:off x="8736071" y="3216803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정육면체 254">
                <a:extLst>
                  <a:ext uri="{FF2B5EF4-FFF2-40B4-BE49-F238E27FC236}">
                    <a16:creationId xmlns:a16="http://schemas.microsoft.com/office/drawing/2014/main" id="{47988587-F31D-3CEE-0210-2B836E45EDD0}"/>
                  </a:ext>
                </a:extLst>
              </p:cNvPr>
              <p:cNvSpPr/>
              <p:nvPr/>
            </p:nvSpPr>
            <p:spPr>
              <a:xfrm>
                <a:off x="9141688" y="3220221"/>
                <a:ext cx="540000" cy="540000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그룹 190">
              <a:extLst>
                <a:ext uri="{FF2B5EF4-FFF2-40B4-BE49-F238E27FC236}">
                  <a16:creationId xmlns:a16="http://schemas.microsoft.com/office/drawing/2014/main" id="{14AFC72C-E46C-5DF3-F9B4-74432BFE4CD9}"/>
                </a:ext>
              </a:extLst>
            </p:cNvPr>
            <p:cNvGrpSpPr/>
            <p:nvPr/>
          </p:nvGrpSpPr>
          <p:grpSpPr>
            <a:xfrm>
              <a:off x="5075703" y="1900316"/>
              <a:ext cx="2159386" cy="945042"/>
              <a:chOff x="8629961" y="1548701"/>
              <a:chExt cx="2159386" cy="945042"/>
            </a:xfrm>
          </p:grpSpPr>
          <p:sp>
            <p:nvSpPr>
              <p:cNvPr id="222" name="정육면체 221">
                <a:extLst>
                  <a:ext uri="{FF2B5EF4-FFF2-40B4-BE49-F238E27FC236}">
                    <a16:creationId xmlns:a16="http://schemas.microsoft.com/office/drawing/2014/main" id="{FAFED170-B8DD-634D-FA0B-142B6EF630EF}"/>
                  </a:ext>
                </a:extLst>
              </p:cNvPr>
              <p:cNvSpPr/>
              <p:nvPr/>
            </p:nvSpPr>
            <p:spPr>
              <a:xfrm>
                <a:off x="9036245" y="1548881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정육면체 222">
                <a:extLst>
                  <a:ext uri="{FF2B5EF4-FFF2-40B4-BE49-F238E27FC236}">
                    <a16:creationId xmlns:a16="http://schemas.microsoft.com/office/drawing/2014/main" id="{E103C318-13B3-6E1A-85AC-D05465898AF9}"/>
                  </a:ext>
                </a:extLst>
              </p:cNvPr>
              <p:cNvSpPr/>
              <p:nvPr/>
            </p:nvSpPr>
            <p:spPr>
              <a:xfrm>
                <a:off x="8900189" y="1682681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정육면체 223">
                <a:extLst>
                  <a:ext uri="{FF2B5EF4-FFF2-40B4-BE49-F238E27FC236}">
                    <a16:creationId xmlns:a16="http://schemas.microsoft.com/office/drawing/2014/main" id="{890C944C-0003-2F8D-CEE9-86A7B50D8E62}"/>
                  </a:ext>
                </a:extLst>
              </p:cNvPr>
              <p:cNvSpPr/>
              <p:nvPr/>
            </p:nvSpPr>
            <p:spPr>
              <a:xfrm>
                <a:off x="8763017" y="1819438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정육면체 224">
                <a:extLst>
                  <a:ext uri="{FF2B5EF4-FFF2-40B4-BE49-F238E27FC236}">
                    <a16:creationId xmlns:a16="http://schemas.microsoft.com/office/drawing/2014/main" id="{1A99AFCB-D5FC-B088-D8EB-9A31DD9D524E}"/>
                  </a:ext>
                </a:extLst>
              </p:cNvPr>
              <p:cNvSpPr/>
              <p:nvPr/>
            </p:nvSpPr>
            <p:spPr>
              <a:xfrm>
                <a:off x="8629961" y="1953254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정육면체 225">
                <a:extLst>
                  <a:ext uri="{FF2B5EF4-FFF2-40B4-BE49-F238E27FC236}">
                    <a16:creationId xmlns:a16="http://schemas.microsoft.com/office/drawing/2014/main" id="{EDC95F96-9F83-DA11-BBDB-0B45AF7A69F6}"/>
                  </a:ext>
                </a:extLst>
              </p:cNvPr>
              <p:cNvSpPr/>
              <p:nvPr/>
            </p:nvSpPr>
            <p:spPr>
              <a:xfrm>
                <a:off x="9440316" y="1549866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정육면체 226">
                <a:extLst>
                  <a:ext uri="{FF2B5EF4-FFF2-40B4-BE49-F238E27FC236}">
                    <a16:creationId xmlns:a16="http://schemas.microsoft.com/office/drawing/2014/main" id="{D0462DD8-7BE6-0531-8814-FFEB8FA59524}"/>
                  </a:ext>
                </a:extLst>
              </p:cNvPr>
              <p:cNvSpPr/>
              <p:nvPr/>
            </p:nvSpPr>
            <p:spPr>
              <a:xfrm>
                <a:off x="9306445" y="1684524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정육면체 227">
                <a:extLst>
                  <a:ext uri="{FF2B5EF4-FFF2-40B4-BE49-F238E27FC236}">
                    <a16:creationId xmlns:a16="http://schemas.microsoft.com/office/drawing/2014/main" id="{98D4E571-9B74-8AF8-9109-B5A63D3B777E}"/>
                  </a:ext>
                </a:extLst>
              </p:cNvPr>
              <p:cNvSpPr/>
              <p:nvPr/>
            </p:nvSpPr>
            <p:spPr>
              <a:xfrm>
                <a:off x="9167488" y="1818791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정육면체 228">
                <a:extLst>
                  <a:ext uri="{FF2B5EF4-FFF2-40B4-BE49-F238E27FC236}">
                    <a16:creationId xmlns:a16="http://schemas.microsoft.com/office/drawing/2014/main" id="{2FF09245-540D-96D5-FF64-593B05B484ED}"/>
                  </a:ext>
                </a:extLst>
              </p:cNvPr>
              <p:cNvSpPr/>
              <p:nvPr/>
            </p:nvSpPr>
            <p:spPr>
              <a:xfrm>
                <a:off x="9035685" y="1952564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정육면체 229">
                <a:extLst>
                  <a:ext uri="{FF2B5EF4-FFF2-40B4-BE49-F238E27FC236}">
                    <a16:creationId xmlns:a16="http://schemas.microsoft.com/office/drawing/2014/main" id="{18096CD0-2655-DB63-F80F-F7A119821656}"/>
                  </a:ext>
                </a:extLst>
              </p:cNvPr>
              <p:cNvSpPr/>
              <p:nvPr/>
            </p:nvSpPr>
            <p:spPr>
              <a:xfrm>
                <a:off x="9844704" y="1548790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정육면체 230">
                <a:extLst>
                  <a:ext uri="{FF2B5EF4-FFF2-40B4-BE49-F238E27FC236}">
                    <a16:creationId xmlns:a16="http://schemas.microsoft.com/office/drawing/2014/main" id="{6CEAB94A-7520-1FBC-1878-0B5C0C9BFCE0}"/>
                  </a:ext>
                </a:extLst>
              </p:cNvPr>
              <p:cNvSpPr/>
              <p:nvPr/>
            </p:nvSpPr>
            <p:spPr>
              <a:xfrm>
                <a:off x="9708240" y="1684339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2" name="그룹 231">
                <a:extLst>
                  <a:ext uri="{FF2B5EF4-FFF2-40B4-BE49-F238E27FC236}">
                    <a16:creationId xmlns:a16="http://schemas.microsoft.com/office/drawing/2014/main" id="{DFC313F6-9C55-F438-7BC1-4583ABEEB185}"/>
                  </a:ext>
                </a:extLst>
              </p:cNvPr>
              <p:cNvGrpSpPr/>
              <p:nvPr/>
            </p:nvGrpSpPr>
            <p:grpSpPr>
              <a:xfrm>
                <a:off x="9573861" y="1818790"/>
                <a:ext cx="540000" cy="540001"/>
                <a:chOff x="5166012" y="4181930"/>
                <a:chExt cx="540000" cy="540000"/>
              </a:xfrm>
            </p:grpSpPr>
            <p:sp>
              <p:nvSpPr>
                <p:cNvPr id="238" name="정육면체 237">
                  <a:extLst>
                    <a:ext uri="{FF2B5EF4-FFF2-40B4-BE49-F238E27FC236}">
                      <a16:creationId xmlns:a16="http://schemas.microsoft.com/office/drawing/2014/main" id="{447D8C07-F69F-3042-2877-5F6ABE518AC9}"/>
                    </a:ext>
                  </a:extLst>
                </p:cNvPr>
                <p:cNvSpPr/>
                <p:nvPr/>
              </p:nvSpPr>
              <p:spPr>
                <a:xfrm>
                  <a:off x="5166012" y="4181930"/>
                  <a:ext cx="540000" cy="540000"/>
                </a:xfrm>
                <a:prstGeom prst="cub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타원 238">
                  <a:extLst>
                    <a:ext uri="{FF2B5EF4-FFF2-40B4-BE49-F238E27FC236}">
                      <a16:creationId xmlns:a16="http://schemas.microsoft.com/office/drawing/2014/main" id="{D6BA29F3-8CE9-8504-E9E5-9CB3B3B1D89A}"/>
                    </a:ext>
                  </a:extLst>
                </p:cNvPr>
                <p:cNvSpPr/>
                <p:nvPr/>
              </p:nvSpPr>
              <p:spPr>
                <a:xfrm>
                  <a:off x="5351486" y="4457818"/>
                  <a:ext cx="72000" cy="72000"/>
                </a:xfrm>
                <a:prstGeom prst="ellipse">
                  <a:avLst/>
                </a:prstGeom>
                <a:solidFill>
                  <a:srgbClr val="97CEB4"/>
                </a:solidFill>
                <a:ln w="9525" cap="flat" cmpd="sng" algn="ctr">
                  <a:solidFill>
                    <a:srgbClr val="57776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3" name="정육면체 232">
                <a:extLst>
                  <a:ext uri="{FF2B5EF4-FFF2-40B4-BE49-F238E27FC236}">
                    <a16:creationId xmlns:a16="http://schemas.microsoft.com/office/drawing/2014/main" id="{71A496F5-9080-078D-DC58-0AD810077959}"/>
                  </a:ext>
                </a:extLst>
              </p:cNvPr>
              <p:cNvSpPr/>
              <p:nvPr/>
            </p:nvSpPr>
            <p:spPr>
              <a:xfrm>
                <a:off x="9438923" y="1953742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정육면체 233">
                <a:extLst>
                  <a:ext uri="{FF2B5EF4-FFF2-40B4-BE49-F238E27FC236}">
                    <a16:creationId xmlns:a16="http://schemas.microsoft.com/office/drawing/2014/main" id="{2DE29BDC-0C11-63BB-B7F5-716573F48AF0}"/>
                  </a:ext>
                </a:extLst>
              </p:cNvPr>
              <p:cNvSpPr/>
              <p:nvPr/>
            </p:nvSpPr>
            <p:spPr>
              <a:xfrm>
                <a:off x="10249347" y="1548701"/>
                <a:ext cx="540000" cy="540001"/>
              </a:xfrm>
              <a:prstGeom prst="cube">
                <a:avLst/>
              </a:prstGeom>
              <a:solidFill>
                <a:srgbClr val="E7E6E6">
                  <a:alpha val="29804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정육면체 234">
                <a:extLst>
                  <a:ext uri="{FF2B5EF4-FFF2-40B4-BE49-F238E27FC236}">
                    <a16:creationId xmlns:a16="http://schemas.microsoft.com/office/drawing/2014/main" id="{124A7D78-FB9D-CFA6-1FE9-A85F1BA99B7D}"/>
                  </a:ext>
                </a:extLst>
              </p:cNvPr>
              <p:cNvSpPr/>
              <p:nvPr/>
            </p:nvSpPr>
            <p:spPr>
              <a:xfrm>
                <a:off x="10112605" y="1683041"/>
                <a:ext cx="540000" cy="540001"/>
              </a:xfrm>
              <a:prstGeom prst="cube">
                <a:avLst/>
              </a:prstGeom>
              <a:solidFill>
                <a:srgbClr val="E7E6E6">
                  <a:alpha val="4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정육면체 235">
                <a:extLst>
                  <a:ext uri="{FF2B5EF4-FFF2-40B4-BE49-F238E27FC236}">
                    <a16:creationId xmlns:a16="http://schemas.microsoft.com/office/drawing/2014/main" id="{C0EBE3CB-5278-10CA-0BEA-C43DCD6A55F4}"/>
                  </a:ext>
                </a:extLst>
              </p:cNvPr>
              <p:cNvSpPr/>
              <p:nvPr/>
            </p:nvSpPr>
            <p:spPr>
              <a:xfrm>
                <a:off x="9979798" y="1818249"/>
                <a:ext cx="540000" cy="540001"/>
              </a:xfrm>
              <a:prstGeom prst="cube">
                <a:avLst/>
              </a:prstGeom>
              <a:solidFill>
                <a:srgbClr val="E7E6E6">
                  <a:alpha val="50196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정육면체 236">
                <a:extLst>
                  <a:ext uri="{FF2B5EF4-FFF2-40B4-BE49-F238E27FC236}">
                    <a16:creationId xmlns:a16="http://schemas.microsoft.com/office/drawing/2014/main" id="{AAB07DEA-F0C6-C029-62D8-39E4F5214456}"/>
                  </a:ext>
                </a:extLst>
              </p:cNvPr>
              <p:cNvSpPr/>
              <p:nvPr/>
            </p:nvSpPr>
            <p:spPr>
              <a:xfrm>
                <a:off x="9844454" y="1953343"/>
                <a:ext cx="540000" cy="540001"/>
              </a:xfrm>
              <a:prstGeom prst="cube">
                <a:avLst/>
              </a:prstGeom>
              <a:solidFill>
                <a:srgbClr val="E7E6E6">
                  <a:alpha val="60000"/>
                </a:srgb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A22DC3FA-78C6-D2F5-B9DB-87D2D95909F2}"/>
                </a:ext>
              </a:extLst>
            </p:cNvPr>
            <p:cNvGrpSpPr/>
            <p:nvPr/>
          </p:nvGrpSpPr>
          <p:grpSpPr>
            <a:xfrm>
              <a:off x="5078065" y="1494627"/>
              <a:ext cx="2154755" cy="945998"/>
              <a:chOff x="6014236" y="675331"/>
              <a:chExt cx="2154755" cy="945998"/>
            </a:xfrm>
          </p:grpSpPr>
          <p:grpSp>
            <p:nvGrpSpPr>
              <p:cNvPr id="200" name="그룹 199">
                <a:extLst>
                  <a:ext uri="{FF2B5EF4-FFF2-40B4-BE49-F238E27FC236}">
                    <a16:creationId xmlns:a16="http://schemas.microsoft.com/office/drawing/2014/main" id="{B03A95F8-AF4C-0CEE-5F56-5BE772BA18D0}"/>
                  </a:ext>
                </a:extLst>
              </p:cNvPr>
              <p:cNvGrpSpPr/>
              <p:nvPr/>
            </p:nvGrpSpPr>
            <p:grpSpPr>
              <a:xfrm>
                <a:off x="6014236" y="675331"/>
                <a:ext cx="2154755" cy="945998"/>
                <a:chOff x="8642181" y="860155"/>
                <a:chExt cx="2154755" cy="945998"/>
              </a:xfrm>
            </p:grpSpPr>
            <p:sp>
              <p:nvSpPr>
                <p:cNvPr id="202" name="정육면체 201">
                  <a:extLst>
                    <a:ext uri="{FF2B5EF4-FFF2-40B4-BE49-F238E27FC236}">
                      <a16:creationId xmlns:a16="http://schemas.microsoft.com/office/drawing/2014/main" id="{9F8BBD01-91C5-4201-1B5F-522FF3C25053}"/>
                    </a:ext>
                  </a:extLst>
                </p:cNvPr>
                <p:cNvSpPr/>
                <p:nvPr/>
              </p:nvSpPr>
              <p:spPr>
                <a:xfrm>
                  <a:off x="9043926" y="860155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정육면체 202">
                  <a:extLst>
                    <a:ext uri="{FF2B5EF4-FFF2-40B4-BE49-F238E27FC236}">
                      <a16:creationId xmlns:a16="http://schemas.microsoft.com/office/drawing/2014/main" id="{095535F0-E86F-DE97-1AE4-EF17AA744670}"/>
                    </a:ext>
                  </a:extLst>
                </p:cNvPr>
                <p:cNvSpPr/>
                <p:nvPr/>
              </p:nvSpPr>
              <p:spPr>
                <a:xfrm>
                  <a:off x="8912248" y="995806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04" name="그룹 203">
                  <a:extLst>
                    <a:ext uri="{FF2B5EF4-FFF2-40B4-BE49-F238E27FC236}">
                      <a16:creationId xmlns:a16="http://schemas.microsoft.com/office/drawing/2014/main" id="{81F4A442-7C9C-9A33-1648-1DBB7308442A}"/>
                    </a:ext>
                  </a:extLst>
                </p:cNvPr>
                <p:cNvGrpSpPr/>
                <p:nvPr/>
              </p:nvGrpSpPr>
              <p:grpSpPr>
                <a:xfrm>
                  <a:off x="8777266" y="1131211"/>
                  <a:ext cx="540000" cy="540000"/>
                  <a:chOff x="410096" y="-456391"/>
                  <a:chExt cx="540000" cy="540000"/>
                </a:xfrm>
                <a:solidFill>
                  <a:srgbClr val="FF6E68">
                    <a:alpha val="60000"/>
                  </a:srgbClr>
                </a:solidFill>
              </p:grpSpPr>
              <p:sp>
                <p:nvSpPr>
                  <p:cNvPr id="220" name="정육면체 219">
                    <a:extLst>
                      <a:ext uri="{FF2B5EF4-FFF2-40B4-BE49-F238E27FC236}">
                        <a16:creationId xmlns:a16="http://schemas.microsoft.com/office/drawing/2014/main" id="{F97FA831-E197-7883-528E-37AEA55E3A5B}"/>
                      </a:ext>
                    </a:extLst>
                  </p:cNvPr>
                  <p:cNvSpPr/>
                  <p:nvPr/>
                </p:nvSpPr>
                <p:spPr>
                  <a:xfrm>
                    <a:off x="410096" y="-456391"/>
                    <a:ext cx="540000" cy="540000"/>
                  </a:xfrm>
                  <a:prstGeom prst="cube">
                    <a:avLst/>
                  </a:prstGeom>
                  <a:solidFill>
                    <a:srgbClr val="97CEB4">
                      <a:alpha val="80000"/>
                    </a:srgb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타원 220">
                    <a:extLst>
                      <a:ext uri="{FF2B5EF4-FFF2-40B4-BE49-F238E27FC236}">
                        <a16:creationId xmlns:a16="http://schemas.microsoft.com/office/drawing/2014/main" id="{D9D3E4FC-FD28-D4E3-A6A2-46B1B98EB8F5}"/>
                      </a:ext>
                    </a:extLst>
                  </p:cNvPr>
                  <p:cNvSpPr/>
                  <p:nvPr/>
                </p:nvSpPr>
                <p:spPr>
                  <a:xfrm>
                    <a:off x="574025" y="-144521"/>
                    <a:ext cx="72000" cy="72000"/>
                  </a:xfrm>
                  <a:prstGeom prst="ellipse">
                    <a:avLst/>
                  </a:prstGeom>
                  <a:solidFill>
                    <a:srgbClr val="97CEB4"/>
                  </a:solidFill>
                  <a:ln w="9525" cap="flat" cmpd="sng" algn="ctr">
                    <a:solidFill>
                      <a:srgbClr val="57776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5" name="정육면체 204">
                  <a:extLst>
                    <a:ext uri="{FF2B5EF4-FFF2-40B4-BE49-F238E27FC236}">
                      <a16:creationId xmlns:a16="http://schemas.microsoft.com/office/drawing/2014/main" id="{54F369A8-4F6E-F32E-1536-A62C33E684DA}"/>
                    </a:ext>
                  </a:extLst>
                </p:cNvPr>
                <p:cNvSpPr/>
                <p:nvPr/>
              </p:nvSpPr>
              <p:spPr>
                <a:xfrm>
                  <a:off x="8642181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정육면체 205">
                  <a:extLst>
                    <a:ext uri="{FF2B5EF4-FFF2-40B4-BE49-F238E27FC236}">
                      <a16:creationId xmlns:a16="http://schemas.microsoft.com/office/drawing/2014/main" id="{BEC97D11-FE5D-E83F-1864-E61A0DA73B36}"/>
                    </a:ext>
                  </a:extLst>
                </p:cNvPr>
                <p:cNvSpPr/>
                <p:nvPr/>
              </p:nvSpPr>
              <p:spPr>
                <a:xfrm>
                  <a:off x="9447378" y="86218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정육면체 206">
                  <a:extLst>
                    <a:ext uri="{FF2B5EF4-FFF2-40B4-BE49-F238E27FC236}">
                      <a16:creationId xmlns:a16="http://schemas.microsoft.com/office/drawing/2014/main" id="{4DD68033-8F93-CA68-BBB1-48F5200F8797}"/>
                    </a:ext>
                  </a:extLst>
                </p:cNvPr>
                <p:cNvSpPr/>
                <p:nvPr/>
              </p:nvSpPr>
              <p:spPr>
                <a:xfrm>
                  <a:off x="9314890" y="99661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정육면체 207">
                  <a:extLst>
                    <a:ext uri="{FF2B5EF4-FFF2-40B4-BE49-F238E27FC236}">
                      <a16:creationId xmlns:a16="http://schemas.microsoft.com/office/drawing/2014/main" id="{813B0035-4548-3640-9C3C-34043F457096}"/>
                    </a:ext>
                  </a:extLst>
                </p:cNvPr>
                <p:cNvSpPr/>
                <p:nvPr/>
              </p:nvSpPr>
              <p:spPr>
                <a:xfrm>
                  <a:off x="9182489" y="1131211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정육면체 208">
                  <a:extLst>
                    <a:ext uri="{FF2B5EF4-FFF2-40B4-BE49-F238E27FC236}">
                      <a16:creationId xmlns:a16="http://schemas.microsoft.com/office/drawing/2014/main" id="{B8650581-8DF5-D8F7-FF89-AB57200F4ABD}"/>
                    </a:ext>
                  </a:extLst>
                </p:cNvPr>
                <p:cNvSpPr/>
                <p:nvPr/>
              </p:nvSpPr>
              <p:spPr>
                <a:xfrm>
                  <a:off x="9046217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정육면체 209">
                  <a:extLst>
                    <a:ext uri="{FF2B5EF4-FFF2-40B4-BE49-F238E27FC236}">
                      <a16:creationId xmlns:a16="http://schemas.microsoft.com/office/drawing/2014/main" id="{EF3075F4-BC57-68DF-61F2-53398B9EBCDE}"/>
                    </a:ext>
                  </a:extLst>
                </p:cNvPr>
                <p:cNvSpPr/>
                <p:nvPr/>
              </p:nvSpPr>
              <p:spPr>
                <a:xfrm>
                  <a:off x="9851238" y="86135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정육면체 210">
                  <a:extLst>
                    <a:ext uri="{FF2B5EF4-FFF2-40B4-BE49-F238E27FC236}">
                      <a16:creationId xmlns:a16="http://schemas.microsoft.com/office/drawing/2014/main" id="{FA326504-B536-96AB-4BDB-4EC659BD6920}"/>
                    </a:ext>
                  </a:extLst>
                </p:cNvPr>
                <p:cNvSpPr/>
                <p:nvPr/>
              </p:nvSpPr>
              <p:spPr>
                <a:xfrm>
                  <a:off x="9719458" y="996890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4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정육면체 211">
                  <a:extLst>
                    <a:ext uri="{FF2B5EF4-FFF2-40B4-BE49-F238E27FC236}">
                      <a16:creationId xmlns:a16="http://schemas.microsoft.com/office/drawing/2014/main" id="{7C811EAC-E8B8-B1A6-CFCB-341A03A1324E}"/>
                    </a:ext>
                  </a:extLst>
                </p:cNvPr>
                <p:cNvSpPr/>
                <p:nvPr/>
              </p:nvSpPr>
              <p:spPr>
                <a:xfrm>
                  <a:off x="9587712" y="113050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50196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정육면체 212">
                  <a:extLst>
                    <a:ext uri="{FF2B5EF4-FFF2-40B4-BE49-F238E27FC236}">
                      <a16:creationId xmlns:a16="http://schemas.microsoft.com/office/drawing/2014/main" id="{0744BFF7-7217-872F-1EB3-C521E77C1C8F}"/>
                    </a:ext>
                  </a:extLst>
                </p:cNvPr>
                <p:cNvSpPr/>
                <p:nvPr/>
              </p:nvSpPr>
              <p:spPr>
                <a:xfrm>
                  <a:off x="9451035" y="1266153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6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정육면체 213">
                  <a:extLst>
                    <a:ext uri="{FF2B5EF4-FFF2-40B4-BE49-F238E27FC236}">
                      <a16:creationId xmlns:a16="http://schemas.microsoft.com/office/drawing/2014/main" id="{7C5F9F3E-6381-E6D4-0DD9-1F68CEC8FBB6}"/>
                    </a:ext>
                  </a:extLst>
                </p:cNvPr>
                <p:cNvSpPr/>
                <p:nvPr/>
              </p:nvSpPr>
              <p:spPr>
                <a:xfrm>
                  <a:off x="10256936" y="862404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2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" name="그룹 214">
                  <a:extLst>
                    <a:ext uri="{FF2B5EF4-FFF2-40B4-BE49-F238E27FC236}">
                      <a16:creationId xmlns:a16="http://schemas.microsoft.com/office/drawing/2014/main" id="{EFA0C8EE-D975-705D-83E6-7693C8CE923F}"/>
                    </a:ext>
                  </a:extLst>
                </p:cNvPr>
                <p:cNvGrpSpPr/>
                <p:nvPr/>
              </p:nvGrpSpPr>
              <p:grpSpPr>
                <a:xfrm>
                  <a:off x="10124190" y="996474"/>
                  <a:ext cx="540000" cy="540000"/>
                  <a:chOff x="10125781" y="2118369"/>
                  <a:chExt cx="540000" cy="540000"/>
                </a:xfrm>
              </p:grpSpPr>
              <p:sp>
                <p:nvSpPr>
                  <p:cNvPr id="218" name="정육면체 217">
                    <a:extLst>
                      <a:ext uri="{FF2B5EF4-FFF2-40B4-BE49-F238E27FC236}">
                        <a16:creationId xmlns:a16="http://schemas.microsoft.com/office/drawing/2014/main" id="{EA8304DD-773B-664F-0007-F116D4594FB5}"/>
                      </a:ext>
                    </a:extLst>
                  </p:cNvPr>
                  <p:cNvSpPr/>
                  <p:nvPr/>
                </p:nvSpPr>
                <p:spPr>
                  <a:xfrm>
                    <a:off x="10125781" y="2118369"/>
                    <a:ext cx="540000" cy="540000"/>
                  </a:xfrm>
                  <a:prstGeom prst="cube">
                    <a:avLst/>
                  </a:prstGeom>
                  <a:solidFill>
                    <a:srgbClr val="97CEB4">
                      <a:alpha val="80000"/>
                    </a:srgbClr>
                  </a:solidFill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타원 218">
                    <a:extLst>
                      <a:ext uri="{FF2B5EF4-FFF2-40B4-BE49-F238E27FC236}">
                        <a16:creationId xmlns:a16="http://schemas.microsoft.com/office/drawing/2014/main" id="{F769A061-EDA3-2E04-FFD8-F89715C7194E}"/>
                      </a:ext>
                    </a:extLst>
                  </p:cNvPr>
                  <p:cNvSpPr/>
                  <p:nvPr/>
                </p:nvSpPr>
                <p:spPr>
                  <a:xfrm>
                    <a:off x="10290968" y="2415117"/>
                    <a:ext cx="72000" cy="72000"/>
                  </a:xfrm>
                  <a:prstGeom prst="ellipse">
                    <a:avLst/>
                  </a:prstGeom>
                  <a:solidFill>
                    <a:srgbClr val="97CEB4"/>
                  </a:solidFill>
                  <a:ln w="9525" cap="flat" cmpd="sng" algn="ctr">
                    <a:solidFill>
                      <a:srgbClr val="57776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ore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6" name="정육면체 215">
                  <a:extLst>
                    <a:ext uri="{FF2B5EF4-FFF2-40B4-BE49-F238E27FC236}">
                      <a16:creationId xmlns:a16="http://schemas.microsoft.com/office/drawing/2014/main" id="{6F79217E-ABBA-8A86-C6B7-6452EDF22454}"/>
                    </a:ext>
                  </a:extLst>
                </p:cNvPr>
                <p:cNvSpPr/>
                <p:nvPr/>
              </p:nvSpPr>
              <p:spPr>
                <a:xfrm>
                  <a:off x="9991052" y="1130507"/>
                  <a:ext cx="540000" cy="540000"/>
                </a:xfrm>
                <a:prstGeom prst="cube">
                  <a:avLst/>
                </a:prstGeom>
                <a:solidFill>
                  <a:srgbClr val="E7E6E6">
                    <a:alpha val="80000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정육면체 216">
                  <a:extLst>
                    <a:ext uri="{FF2B5EF4-FFF2-40B4-BE49-F238E27FC236}">
                      <a16:creationId xmlns:a16="http://schemas.microsoft.com/office/drawing/2014/main" id="{D8B18863-49FE-5B7B-A585-38877E481507}"/>
                    </a:ext>
                  </a:extLst>
                </p:cNvPr>
                <p:cNvSpPr/>
                <p:nvPr/>
              </p:nvSpPr>
              <p:spPr>
                <a:xfrm>
                  <a:off x="9854458" y="1266153"/>
                  <a:ext cx="540000" cy="540000"/>
                </a:xfrm>
                <a:prstGeom prst="cube">
                  <a:avLst/>
                </a:prstGeom>
                <a:solidFill>
                  <a:srgbClr val="97CEB4">
                    <a:alpha val="69804"/>
                  </a:srgbClr>
                </a:solidFill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1" name="타원 200">
                <a:extLst>
                  <a:ext uri="{FF2B5EF4-FFF2-40B4-BE49-F238E27FC236}">
                    <a16:creationId xmlns:a16="http://schemas.microsoft.com/office/drawing/2014/main" id="{C52494B4-299C-810D-FC86-DC54955B48A8}"/>
                  </a:ext>
                </a:extLst>
              </p:cNvPr>
              <p:cNvSpPr/>
              <p:nvPr/>
            </p:nvSpPr>
            <p:spPr>
              <a:xfrm>
                <a:off x="7432917" y="1359097"/>
                <a:ext cx="72000" cy="72000"/>
              </a:xfrm>
              <a:prstGeom prst="ellipse">
                <a:avLst/>
              </a:prstGeom>
              <a:solidFill>
                <a:srgbClr val="97CEB4"/>
              </a:solidFill>
              <a:ln w="9525" cap="flat" cmpd="sng" algn="ctr">
                <a:solidFill>
                  <a:srgbClr val="57776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3" name="타원 192">
              <a:extLst>
                <a:ext uri="{FF2B5EF4-FFF2-40B4-BE49-F238E27FC236}">
                  <a16:creationId xmlns:a16="http://schemas.microsoft.com/office/drawing/2014/main" id="{C77E5B41-19C2-ED07-B582-F1D83929FEF4}"/>
                </a:ext>
              </a:extLst>
            </p:cNvPr>
            <p:cNvSpPr/>
            <p:nvPr/>
          </p:nvSpPr>
          <p:spPr>
            <a:xfrm>
              <a:off x="6500641" y="2177271"/>
              <a:ext cx="72000" cy="72000"/>
            </a:xfrm>
            <a:prstGeom prst="ellipse">
              <a:avLst/>
            </a:prstGeom>
            <a:solidFill>
              <a:srgbClr val="97CEB4"/>
            </a:solidFill>
            <a:ln w="9525" cap="flat" cmpd="sng" algn="ctr">
              <a:solidFill>
                <a:srgbClr val="5777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8DC7A860-B51D-5ED6-719C-893FC5832510}"/>
                </a:ext>
              </a:extLst>
            </p:cNvPr>
            <p:cNvGrpSpPr/>
            <p:nvPr/>
          </p:nvGrpSpPr>
          <p:grpSpPr>
            <a:xfrm>
              <a:off x="5400078" y="1884712"/>
              <a:ext cx="1776564" cy="1335845"/>
              <a:chOff x="1802997" y="1037281"/>
              <a:chExt cx="1776564" cy="1335845"/>
            </a:xfrm>
            <a:solidFill>
              <a:srgbClr val="D0CECE">
                <a:alpha val="80000"/>
              </a:srgb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FE2C5AB1-FE8F-EC7C-75E8-25A8A468D1D2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267" y="2247126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FE2C5AB1-FE8F-EC7C-75E8-25A8A468D1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267" y="2247126"/>
                    <a:ext cx="288000" cy="126000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 l="-10526" t="-11111" b="-88889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1F1A3191-D3C8-6DFA-BF9D-CBBCCA3DF7FA}"/>
                      </a:ext>
                    </a:extLst>
                  </p:cNvPr>
                  <p:cNvSpPr txBox="1"/>
                  <p:nvPr/>
                </p:nvSpPr>
                <p:spPr>
                  <a:xfrm>
                    <a:off x="2799544" y="1427451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1" name="TextBox 700">
                    <a:extLst>
                      <a:ext uri="{FF2B5EF4-FFF2-40B4-BE49-F238E27FC236}">
                        <a16:creationId xmlns:a16="http://schemas.microsoft.com/office/drawing/2014/main" id="{51FED48F-3FDD-C946-43FA-B4A2A92A2B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9544" y="1427451"/>
                    <a:ext cx="288000" cy="12600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8696" t="-9091" b="-81818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A53FA7FC-3878-7EB2-B07C-BF5131E851B2}"/>
                      </a:ext>
                    </a:extLst>
                  </p:cNvPr>
                  <p:cNvSpPr txBox="1"/>
                  <p:nvPr/>
                </p:nvSpPr>
                <p:spPr>
                  <a:xfrm>
                    <a:off x="3291561" y="1037281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3" name="TextBox 702">
                    <a:extLst>
                      <a:ext uri="{FF2B5EF4-FFF2-40B4-BE49-F238E27FC236}">
                        <a16:creationId xmlns:a16="http://schemas.microsoft.com/office/drawing/2014/main" id="{C521F8E9-521A-F34E-120C-D84A61156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1561" y="1037281"/>
                    <a:ext cx="288000" cy="12600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l="-13043" t="-10000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3F103144-5756-ACBB-13D4-DDA4284A9347}"/>
                      </a:ext>
                    </a:extLst>
                  </p:cNvPr>
                  <p:cNvSpPr txBox="1"/>
                  <p:nvPr/>
                </p:nvSpPr>
                <p:spPr>
                  <a:xfrm>
                    <a:off x="1802997" y="1188029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704" name="TextBox 703">
                    <a:extLst>
                      <a:ext uri="{FF2B5EF4-FFF2-40B4-BE49-F238E27FC236}">
                        <a16:creationId xmlns:a16="http://schemas.microsoft.com/office/drawing/2014/main" id="{F9308319-7205-B3E4-50A1-8E42DC9053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2997" y="1188029"/>
                    <a:ext cx="288000" cy="126000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8333" t="-10000" b="-9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186A7F3-C02C-0F69-281B-58E2CD435224}"/>
                      </a:ext>
                    </a:extLst>
                  </p:cNvPr>
                  <p:cNvSpPr txBox="1"/>
                  <p:nvPr/>
                </p:nvSpPr>
                <p:spPr>
                  <a:xfrm>
                    <a:off x="2561172" y="1703629"/>
                    <a:ext cx="288000" cy="126000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kumimoji="1" lang="ko-Kore-KR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5186A7F3-C02C-0F69-281B-58E2CD4352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1172" y="1703629"/>
                    <a:ext cx="288000" cy="126000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 l="-10526" t="-12500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76" name="꺾인 연결선[E] 52">
            <a:extLst>
              <a:ext uri="{FF2B5EF4-FFF2-40B4-BE49-F238E27FC236}">
                <a16:creationId xmlns:a16="http://schemas.microsoft.com/office/drawing/2014/main" id="{86B62215-77FB-C0D0-B9D3-1CECDF2180C8}"/>
              </a:ext>
            </a:extLst>
          </p:cNvPr>
          <p:cNvCxnSpPr>
            <a:cxnSpLocks/>
            <a:stCxn id="257" idx="6"/>
            <a:endCxn id="14" idx="1"/>
          </p:cNvCxnSpPr>
          <p:nvPr/>
        </p:nvCxnSpPr>
        <p:spPr>
          <a:xfrm>
            <a:off x="4913583" y="3514571"/>
            <a:ext cx="1791724" cy="232406"/>
          </a:xfrm>
          <a:prstGeom prst="bentConnector3">
            <a:avLst>
              <a:gd name="adj1" fmla="val 75695"/>
            </a:avLst>
          </a:prstGeom>
          <a:noFill/>
          <a:ln w="19050" cap="flat" cmpd="sng" algn="ctr">
            <a:solidFill>
              <a:srgbClr val="57776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7" name="꺾인 연결선[E] 276">
            <a:extLst>
              <a:ext uri="{FF2B5EF4-FFF2-40B4-BE49-F238E27FC236}">
                <a16:creationId xmlns:a16="http://schemas.microsoft.com/office/drawing/2014/main" id="{A79D9750-B094-20E3-5E3D-312B41AA7BB9}"/>
              </a:ext>
            </a:extLst>
          </p:cNvPr>
          <p:cNvCxnSpPr>
            <a:cxnSpLocks/>
            <a:stCxn id="239" idx="6"/>
            <a:endCxn id="7" idx="1"/>
          </p:cNvCxnSpPr>
          <p:nvPr/>
        </p:nvCxnSpPr>
        <p:spPr>
          <a:xfrm flipV="1">
            <a:off x="5320181" y="3057202"/>
            <a:ext cx="1385126" cy="16040"/>
          </a:xfrm>
          <a:prstGeom prst="straightConnector1">
            <a:avLst/>
          </a:prstGeom>
          <a:noFill/>
          <a:ln w="19050" cap="flat" cmpd="sng" algn="ctr">
            <a:solidFill>
              <a:srgbClr val="E54073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꺾인 연결선[E] 52">
            <a:extLst>
              <a:ext uri="{FF2B5EF4-FFF2-40B4-BE49-F238E27FC236}">
                <a16:creationId xmlns:a16="http://schemas.microsoft.com/office/drawing/2014/main" id="{D3451C31-3EEF-2108-96FA-A265382AC01C}"/>
              </a:ext>
            </a:extLst>
          </p:cNvPr>
          <p:cNvCxnSpPr>
            <a:cxnSpLocks/>
            <a:stCxn id="193" idx="0"/>
            <a:endCxn id="13" idx="1"/>
          </p:cNvCxnSpPr>
          <p:nvPr/>
        </p:nvCxnSpPr>
        <p:spPr>
          <a:xfrm rot="5400000" flipH="1" flipV="1">
            <a:off x="5874295" y="2003673"/>
            <a:ext cx="479902" cy="1182120"/>
          </a:xfrm>
          <a:prstGeom prst="bentConnector2">
            <a:avLst/>
          </a:prstGeom>
          <a:noFill/>
          <a:ln w="19050" cap="flat" cmpd="sng" algn="ctr">
            <a:solidFill>
              <a:srgbClr val="577767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" name="그래픽 11" descr="오른쪽을 가리키는 검지  윤곽선">
            <a:extLst>
              <a:ext uri="{FF2B5EF4-FFF2-40B4-BE49-F238E27FC236}">
                <a16:creationId xmlns:a16="http://schemas.microsoft.com/office/drawing/2014/main" id="{E8239DD9-1AEA-41B6-A154-6A1CB223001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77080" y="1196438"/>
            <a:ext cx="403865" cy="403865"/>
          </a:xfrm>
          <a:prstGeom prst="rect">
            <a:avLst/>
          </a:prstGeom>
        </p:spPr>
      </p:pic>
      <p:sp>
        <p:nvSpPr>
          <p:cNvPr id="300" name="직사각형 299">
            <a:extLst>
              <a:ext uri="{FF2B5EF4-FFF2-40B4-BE49-F238E27FC236}">
                <a16:creationId xmlns:a16="http://schemas.microsoft.com/office/drawing/2014/main" id="{8B2BEF4E-1995-C488-F6CE-1F60AF0DB8D5}"/>
              </a:ext>
            </a:extLst>
          </p:cNvPr>
          <p:cNvSpPr/>
          <p:nvPr/>
        </p:nvSpPr>
        <p:spPr>
          <a:xfrm>
            <a:off x="7162223" y="2795833"/>
            <a:ext cx="541039" cy="26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01" name="직사각형 300">
            <a:extLst>
              <a:ext uri="{FF2B5EF4-FFF2-40B4-BE49-F238E27FC236}">
                <a16:creationId xmlns:a16="http://schemas.microsoft.com/office/drawing/2014/main" id="{98EE9E04-0CD9-53C0-EF00-6A719749BB16}"/>
              </a:ext>
            </a:extLst>
          </p:cNvPr>
          <p:cNvSpPr/>
          <p:nvPr/>
        </p:nvSpPr>
        <p:spPr>
          <a:xfrm>
            <a:off x="7668966" y="2799994"/>
            <a:ext cx="859231" cy="26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1BCCE9C8-2189-8187-51A1-DC331493616A}"/>
              </a:ext>
            </a:extLst>
          </p:cNvPr>
          <p:cNvSpPr/>
          <p:nvPr/>
        </p:nvSpPr>
        <p:spPr>
          <a:xfrm>
            <a:off x="7029070" y="3065222"/>
            <a:ext cx="714338" cy="227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03" name="직사각형 302">
            <a:extLst>
              <a:ext uri="{FF2B5EF4-FFF2-40B4-BE49-F238E27FC236}">
                <a16:creationId xmlns:a16="http://schemas.microsoft.com/office/drawing/2014/main" id="{282E1E91-E6FA-481A-AAE2-3ACFC0ED50D4}"/>
              </a:ext>
            </a:extLst>
          </p:cNvPr>
          <p:cNvSpPr/>
          <p:nvPr/>
        </p:nvSpPr>
        <p:spPr>
          <a:xfrm>
            <a:off x="7743408" y="3070430"/>
            <a:ext cx="788101" cy="23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B11302-8964-3125-CA15-927EF4CE7331}"/>
                  </a:ext>
                </a:extLst>
              </p:cNvPr>
              <p:cNvSpPr txBox="1"/>
              <p:nvPr/>
            </p:nvSpPr>
            <p:spPr>
              <a:xfrm>
                <a:off x="604561" y="2006019"/>
                <a:ext cx="15221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Input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Point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Cl</a:t>
                </a: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oud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𝑋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B11302-8964-3125-CA15-927EF4CE7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1" y="2006019"/>
                <a:ext cx="1522148" cy="276999"/>
              </a:xfrm>
              <a:prstGeom prst="rect">
                <a:avLst/>
              </a:prstGeom>
              <a:blipFill>
                <a:blip r:embed="rId7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DD716D-A796-CF22-9791-0B1E0C4C54B0}"/>
                  </a:ext>
                </a:extLst>
              </p:cNvPr>
              <p:cNvSpPr txBox="1"/>
              <p:nvPr/>
            </p:nvSpPr>
            <p:spPr>
              <a:xfrm>
                <a:off x="2980708" y="2004808"/>
                <a:ext cx="875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Weight </a:t>
                </a:r>
                <a14:m>
                  <m:oMath xmlns:m="http://schemas.openxmlformats.org/officeDocument/2006/math">
                    <m:r>
                      <a:rPr kumimoji="1" lang="en-US" altLang="ko-Kore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rPr>
                      <m:t>𝑊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DD716D-A796-CF22-9791-0B1E0C4C5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08" y="2004808"/>
                <a:ext cx="875176" cy="276999"/>
              </a:xfrm>
              <a:prstGeom prst="rect">
                <a:avLst/>
              </a:prstGeom>
              <a:blipFill>
                <a:blip r:embed="rId7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677F12-D3DE-F524-15A5-6E2775D65292}"/>
                  </a:ext>
                </a:extLst>
              </p:cNvPr>
              <p:cNvSpPr txBox="1"/>
              <p:nvPr/>
            </p:nvSpPr>
            <p:spPr>
              <a:xfrm>
                <a:off x="4514677" y="2003307"/>
                <a:ext cx="16503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Output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Point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:r>
                  <a:rPr kumimoji="1" lang="en-US" altLang="ko-Kore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Cl</a:t>
                </a:r>
                <a:r>
                  <a:rPr kumimoji="1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rPr>
                  <a:t>oud</a:t>
                </a:r>
                <a:r>
                  <a:rPr kumimoji="1" lang="ko-KR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맑은 고딕" panose="020B0503020000020004" pitchFamily="34" charset="-127"/>
                    <a:cs typeface="Lato" panose="020F0502020204030203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𝑌</m:t>
                    </m:r>
                  </m:oMath>
                </a14:m>
                <a:endParaRPr kumimoji="1" lang="ko-Kore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677F12-D3DE-F524-15A5-6E2775D65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77" y="2003307"/>
                <a:ext cx="1650388" cy="276999"/>
              </a:xfrm>
              <a:prstGeom prst="rect">
                <a:avLst/>
              </a:prstGeom>
              <a:blipFill>
                <a:blip r:embed="rId8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텍스트 개체 틀 2">
                <a:extLst>
                  <a:ext uri="{FF2B5EF4-FFF2-40B4-BE49-F238E27FC236}">
                    <a16:creationId xmlns:a16="http://schemas.microsoft.com/office/drawing/2014/main" id="{FB51DC13-210F-BE91-6B6E-40DB725204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4116681"/>
                <a:ext cx="8520600" cy="991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La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11430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800"/>
                  <a:buFont typeface="Lat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∈</m:t>
                          </m:r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=0..</m:t>
                              </m:r>
                              <m:sSup>
                                <m:sSup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−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𝑤h𝑒𝑟𝑒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 </m:t>
                      </m:r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∈</m:t>
                      </m:r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𝑌</m:t>
                      </m:r>
                      <m:r>
                        <a:rPr kumimoji="1" lang="en-US" altLang="ko-Kore-KR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b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  <m:t>𝑘</m:t>
                          </m:r>
                        </m:e>
                      </m:d>
                      <m:r>
                        <a:rPr kumimoji="1" lang="en-US" altLang="ko-Kore-K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ko-Kore-K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</m:ctrlPr>
                            </m:eqArrPr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1,  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𝑖𝑓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Lato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=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9595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Lato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ko-Kore-K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59595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Lato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+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𝑜𝑓𝑓𝑠𝑒𝑡𝑠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[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𝑘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Lato"/>
                                </a:rPr>
                                <m:t>]</m:t>
                              </m:r>
                            </m:e>
                            <m:e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0,  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𝑜𝑡h𝑒𝑟𝑤𝑖𝑠𝑒</m:t>
                              </m:r>
                              <m:r>
                                <a:rPr kumimoji="1" lang="en-US" altLang="ko-Kore-K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"/>
                                </a:rPr>
                                <m:t>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ko-Kore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sym typeface="Lato"/>
                </a:endParaRPr>
              </a:p>
            </p:txBody>
          </p:sp>
        </mc:Choice>
        <mc:Fallback xmlns="">
          <p:sp>
            <p:nvSpPr>
              <p:cNvPr id="18" name="텍스트 개체 틀 2">
                <a:extLst>
                  <a:ext uri="{FF2B5EF4-FFF2-40B4-BE49-F238E27FC236}">
                    <a16:creationId xmlns:a16="http://schemas.microsoft.com/office/drawing/2014/main" id="{FB51DC13-210F-BE91-6B6E-40DB7252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4116681"/>
                <a:ext cx="8520600" cy="991489"/>
              </a:xfrm>
              <a:prstGeom prst="rect">
                <a:avLst/>
              </a:prstGeom>
              <a:blipFill>
                <a:blip r:embed="rId81"/>
                <a:stretch>
                  <a:fillRect t="-94937" b="-125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105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6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7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6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AE23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6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7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69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7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3" grpId="0"/>
      <p:bldP spid="14" grpId="0"/>
      <p:bldP spid="300" grpId="0" animBg="1"/>
      <p:bldP spid="301" grpId="0" animBg="1"/>
      <p:bldP spid="302" grpId="0" animBg="1"/>
      <p:bldP spid="3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E00B9-A3AD-C847-8390-315F223B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ore-KR" dirty="0"/>
              <a:t>Challenges in 3D Point Cloud Models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7C913D-EFC4-C347-8B52-1646370A8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BA884522-D1BA-DD27-27F8-A1AAB2427E46}"/>
              </a:ext>
            </a:extLst>
          </p:cNvPr>
          <p:cNvSpPr/>
          <p:nvPr/>
        </p:nvSpPr>
        <p:spPr>
          <a:xfrm>
            <a:off x="629005" y="1423764"/>
            <a:ext cx="8140935" cy="1469269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indent="-38100">
              <a:lnSpc>
                <a:spcPct val="150000"/>
              </a:lnSpc>
              <a:buNone/>
              <a:tabLst>
                <a:tab pos="36513" algn="l"/>
              </a:tabLst>
            </a:pPr>
            <a:r>
              <a:rPr lang="en-US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↑  th</a:t>
            </a:r>
            <a:r>
              <a:rPr lang="en-US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size of model &amp; dataset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↑ computation requirement</a:t>
            </a:r>
          </a:p>
          <a:p>
            <a:pPr marL="93663" indent="-38100">
              <a:lnSpc>
                <a:spcPct val="150000"/>
              </a:lnSpc>
              <a:buNone/>
              <a:tabLst>
                <a:tab pos="36513" algn="l"/>
              </a:tabLst>
            </a:pP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 D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ifficult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satisfy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strict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ore-KR" sz="1800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latency</a:t>
            </a:r>
            <a:r>
              <a:rPr lang="en-US" altLang="ko-Kore-KR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US" altLang="ko-Kore-KR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ore-KR" sz="1800" b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</a:t>
            </a:r>
            <a:r>
              <a:rPr lang="en-US" altLang="ko-Kore-KR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constraints</a:t>
            </a:r>
            <a:br>
              <a:rPr lang="en-US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ko-Kore-KR" sz="16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e.g., autonomous driving and robotics</a:t>
            </a:r>
            <a:endParaRPr kumimoji="1" lang="ko-Kore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B08505FB-F1BC-73BA-CEAD-191D43C0B00D}"/>
              </a:ext>
            </a:extLst>
          </p:cNvPr>
          <p:cNvSpPr/>
          <p:nvPr/>
        </p:nvSpPr>
        <p:spPr>
          <a:xfrm>
            <a:off x="629005" y="3228427"/>
            <a:ext cx="8140935" cy="1469269"/>
          </a:xfrm>
          <a:prstGeom prst="roundRect">
            <a:avLst/>
          </a:prstGeom>
          <a:noFill/>
          <a:ln w="19050">
            <a:solidFill>
              <a:srgbClr val="97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buNone/>
            </a:pPr>
            <a:r>
              <a:rPr lang="en" altLang="ko-Kore-KR" sz="1800" b="1" i="1" dirty="0">
                <a:solidFill>
                  <a:srgbClr val="E5407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Spatial Point Distribution-Aware Neighborhood Pruning</a:t>
            </a:r>
            <a:r>
              <a:rPr lang="en" altLang="ko-Kore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which is a weight pruning technique that takes advantage of spatial point distribution to prune neighborhood voxels</a:t>
            </a:r>
            <a:r>
              <a:rPr lang="ko-KR" altLang="en-US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ko-KR" sz="1800" dirty="0">
                <a:solidFill>
                  <a:srgbClr val="5959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matter less to the output feature vector</a:t>
            </a:r>
            <a:endParaRPr kumimoji="1" lang="ko-Kore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092CD-9E9E-FFF9-82E2-63D959265792}"/>
              </a:ext>
            </a:extLst>
          </p:cNvPr>
          <p:cNvSpPr txBox="1"/>
          <p:nvPr/>
        </p:nvSpPr>
        <p:spPr>
          <a:xfrm>
            <a:off x="799077" y="1272319"/>
            <a:ext cx="15342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en-US" altLang="ko-Kore-KR" sz="18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Challenges</a:t>
            </a:r>
          </a:p>
        </p:txBody>
      </p:sp>
      <p:pic>
        <p:nvPicPr>
          <p:cNvPr id="5" name="그래픽 4" descr="경고 단색으로 채워진">
            <a:extLst>
              <a:ext uri="{FF2B5EF4-FFF2-40B4-BE49-F238E27FC236}">
                <a16:creationId xmlns:a16="http://schemas.microsoft.com/office/drawing/2014/main" id="{F7C1C804-2295-FCCD-70EE-26BBFDE45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077" y="1217476"/>
            <a:ext cx="364196" cy="3641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89678E-6310-2BE6-1B70-5912EE8FC8BA}"/>
              </a:ext>
            </a:extLst>
          </p:cNvPr>
          <p:cNvSpPr txBox="1"/>
          <p:nvPr/>
        </p:nvSpPr>
        <p:spPr>
          <a:xfrm>
            <a:off x="810228" y="3089929"/>
            <a:ext cx="18341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en-US" altLang="ko-Kore-KR" sz="1800" b="1" dirty="0">
                <a:solidFill>
                  <a:srgbClr val="4A9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Proposal</a:t>
            </a:r>
          </a:p>
        </p:txBody>
      </p:sp>
      <p:pic>
        <p:nvPicPr>
          <p:cNvPr id="7" name="그래픽 6" descr="불 켜기 단색으로 채워진">
            <a:extLst>
              <a:ext uri="{FF2B5EF4-FFF2-40B4-BE49-F238E27FC236}">
                <a16:creationId xmlns:a16="http://schemas.microsoft.com/office/drawing/2014/main" id="{D5CCA62C-BCC9-D29E-A4A7-8EAFD7684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087" y="3044829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9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A5770-7230-8D3F-1DF5-8C7DF31F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ore-KR" sz="2100" dirty="0"/>
              <a:t>Spatial Point Distribution-Aware Neighborhood Pruning </a:t>
            </a:r>
            <a:endParaRPr kumimoji="1" lang="ko-Kore-KR" altLang="en-US" sz="21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41AAF-53A2-79F4-1E51-A20A86AA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07" y="3503652"/>
            <a:ext cx="8520600" cy="785682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rgbClr val="4A919E"/>
                </a:solidFill>
              </a:rPr>
              <a:t>Step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ore-KR" sz="1600" b="1" dirty="0">
                <a:solidFill>
                  <a:srgbClr val="4A919E"/>
                </a:solidFill>
              </a:rPr>
              <a:t>1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ore-KR" sz="1600" dirty="0"/>
              <a:t>Anal</a:t>
            </a:r>
            <a:r>
              <a:rPr kumimoji="1" lang="en-US" altLang="ko-KR" sz="1600" dirty="0"/>
              <a:t>yze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neighborhood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voxels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for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each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layer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and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cluster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R" sz="1600" b="1" dirty="0">
                <a:solidFill>
                  <a:srgbClr val="4A919E"/>
                </a:solidFill>
              </a:rPr>
              <a:t>Step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2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dirty="0"/>
              <a:t>Explore search space to find optimal configuration with </a:t>
            </a:r>
            <a:r>
              <a:rPr kumimoji="1" lang="en-US" altLang="ko-KR" sz="1600" b="1" i="1" dirty="0">
                <a:solidFill>
                  <a:srgbClr val="E54073"/>
                </a:solidFill>
              </a:rPr>
              <a:t>max</a:t>
            </a:r>
            <a:r>
              <a:rPr kumimoji="1" lang="en-US" altLang="ko-KR" sz="1600" dirty="0"/>
              <a:t> speedup &amp; </a:t>
            </a:r>
            <a:r>
              <a:rPr kumimoji="1" lang="en-US" altLang="ko-KR" sz="1600" b="1" i="1" dirty="0">
                <a:solidFill>
                  <a:srgbClr val="E54073"/>
                </a:solidFill>
              </a:rPr>
              <a:t>min</a:t>
            </a:r>
            <a:r>
              <a:rPr kumimoji="1" lang="en-US" altLang="ko-KR" sz="1600" dirty="0"/>
              <a:t> acc lo</a:t>
            </a:r>
            <a:r>
              <a:rPr kumimoji="1" lang="en-US" altLang="ko-KR" sz="1600" dirty="0">
                <a:solidFill>
                  <a:srgbClr val="595959"/>
                </a:solidFill>
              </a:rPr>
              <a:t>ss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rgbClr val="4A919E"/>
                </a:solidFill>
              </a:rPr>
              <a:t>Step 3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 Retrain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to recover accuracy loss from pruning</a:t>
            </a:r>
            <a:endParaRPr kumimoji="1" lang="ko-Kore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5F6CAD-75F3-9EBF-B85A-326DACB1F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B7FA489-3C2F-091C-57F8-9D2E45FF10AD}"/>
              </a:ext>
            </a:extLst>
          </p:cNvPr>
          <p:cNvGrpSpPr/>
          <p:nvPr/>
        </p:nvGrpSpPr>
        <p:grpSpPr>
          <a:xfrm>
            <a:off x="280034" y="1844106"/>
            <a:ext cx="795539" cy="1197156"/>
            <a:chOff x="1399949" y="3706669"/>
            <a:chExt cx="922287" cy="13878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2BCF435-B3D0-D428-04DB-B167E6566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095" y="3706669"/>
              <a:ext cx="620202" cy="620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1AAE605-225B-4F1D-A806-CC56A50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954" y="3781309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1D164B-51D3-8A10-4002-EDCDF20F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813" y="3840337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8B434-B0A9-2209-A068-E031C543D459}"/>
                </a:ext>
              </a:extLst>
            </p:cNvPr>
            <p:cNvSpPr txBox="1"/>
            <p:nvPr/>
          </p:nvSpPr>
          <p:spPr>
            <a:xfrm>
              <a:off x="1399949" y="4487979"/>
              <a:ext cx="922287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Training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51AB4F-9E76-C025-A52E-FE55541E343E}"/>
              </a:ext>
            </a:extLst>
          </p:cNvPr>
          <p:cNvGrpSpPr/>
          <p:nvPr/>
        </p:nvGrpSpPr>
        <p:grpSpPr>
          <a:xfrm>
            <a:off x="4525333" y="1846783"/>
            <a:ext cx="923010" cy="1200185"/>
            <a:chOff x="6193420" y="3756843"/>
            <a:chExt cx="1070068" cy="139140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07D12A5-95E6-F247-BD4A-28548E22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6691" y="3756843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15114F2-7994-8FE4-63CF-DF79527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550" y="3815871"/>
              <a:ext cx="620202" cy="620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5AED592-62A6-63D0-B656-B76868D6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409" y="3890511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46322B59-49A7-4DA2-8123-FE996BFD66D0}"/>
                </a:ext>
              </a:extLst>
            </p:cNvPr>
            <p:cNvSpPr txBox="1"/>
            <p:nvPr/>
          </p:nvSpPr>
          <p:spPr>
            <a:xfrm>
              <a:off x="6193420" y="4541664"/>
              <a:ext cx="1070068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Validation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716A10-1025-54B3-2343-CA64508408FB}"/>
              </a:ext>
            </a:extLst>
          </p:cNvPr>
          <p:cNvGrpSpPr/>
          <p:nvPr/>
        </p:nvGrpSpPr>
        <p:grpSpPr>
          <a:xfrm>
            <a:off x="6437688" y="1695110"/>
            <a:ext cx="994695" cy="996763"/>
            <a:chOff x="4562669" y="701113"/>
            <a:chExt cx="706330" cy="710914"/>
          </a:xfrm>
        </p:grpSpPr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782AD92-CFF5-9801-2205-1766F7E6E112}"/>
                </a:ext>
              </a:extLst>
            </p:cNvPr>
            <p:cNvCxnSpPr/>
            <p:nvPr/>
          </p:nvCxnSpPr>
          <p:spPr>
            <a:xfrm flipV="1">
              <a:off x="4562669" y="701113"/>
              <a:ext cx="0" cy="710914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B2337EF-2511-3C5B-7AD2-2284D8A7C5BB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69" y="1408910"/>
              <a:ext cx="706330" cy="3117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F13DB9F-A010-7EA6-B1DB-C11F4B9BD7C4}"/>
                </a:ext>
              </a:extLst>
            </p:cNvPr>
            <p:cNvSpPr/>
            <p:nvPr/>
          </p:nvSpPr>
          <p:spPr>
            <a:xfrm>
              <a:off x="4762649" y="8804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A8001FB-5DAB-076E-6078-00CE7D4D0043}"/>
                </a:ext>
              </a:extLst>
            </p:cNvPr>
            <p:cNvSpPr/>
            <p:nvPr/>
          </p:nvSpPr>
          <p:spPr>
            <a:xfrm>
              <a:off x="4943042" y="1107515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54ABB85-026E-A05A-FFD8-7B77BDF4078C}"/>
                </a:ext>
              </a:extLst>
            </p:cNvPr>
            <p:cNvSpPr/>
            <p:nvPr/>
          </p:nvSpPr>
          <p:spPr>
            <a:xfrm>
              <a:off x="4986269" y="102600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C1F8B54-6EC8-F8D2-DB65-15436065E4AD}"/>
                </a:ext>
              </a:extLst>
            </p:cNvPr>
            <p:cNvSpPr/>
            <p:nvPr/>
          </p:nvSpPr>
          <p:spPr>
            <a:xfrm>
              <a:off x="5034170" y="1248878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621B59-E5F7-4BF8-758A-CB58B5DE9441}"/>
                </a:ext>
              </a:extLst>
            </p:cNvPr>
            <p:cNvSpPr/>
            <p:nvPr/>
          </p:nvSpPr>
          <p:spPr>
            <a:xfrm>
              <a:off x="4852840" y="9426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59E1FD5-8746-9582-F63F-D7EC99FDE9E1}"/>
                </a:ext>
              </a:extLst>
            </p:cNvPr>
            <p:cNvSpPr/>
            <p:nvPr/>
          </p:nvSpPr>
          <p:spPr>
            <a:xfrm>
              <a:off x="5079889" y="1160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2BD03C6-7843-1FB2-F8F6-D5D1DEEBC255}"/>
                </a:ext>
              </a:extLst>
            </p:cNvPr>
            <p:cNvSpPr/>
            <p:nvPr/>
          </p:nvSpPr>
          <p:spPr>
            <a:xfrm>
              <a:off x="4799973" y="105775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6CFDE00-4096-E540-5C3E-48AC35B4880A}"/>
                </a:ext>
              </a:extLst>
            </p:cNvPr>
            <p:cNvSpPr/>
            <p:nvPr/>
          </p:nvSpPr>
          <p:spPr>
            <a:xfrm>
              <a:off x="4650677" y="917791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55F134C-990B-F460-F3FC-F7819DF5023B}"/>
                </a:ext>
              </a:extLst>
            </p:cNvPr>
            <p:cNvSpPr/>
            <p:nvPr/>
          </p:nvSpPr>
          <p:spPr>
            <a:xfrm>
              <a:off x="4660008" y="8431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C09123BC-BBD1-DB8F-9115-2854C5CAA405}"/>
                </a:ext>
              </a:extLst>
            </p:cNvPr>
            <p:cNvSpPr/>
            <p:nvPr/>
          </p:nvSpPr>
          <p:spPr>
            <a:xfrm>
              <a:off x="4883948" y="1216376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27A9F02-2659-7BD5-4158-8DC7B8F10E2F}"/>
                </a:ext>
              </a:extLst>
            </p:cNvPr>
            <p:cNvSpPr/>
            <p:nvPr/>
          </p:nvSpPr>
          <p:spPr>
            <a:xfrm>
              <a:off x="4746004" y="117020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861E883-0147-45F1-5649-543C6AF8F89E}"/>
                </a:ext>
              </a:extLst>
            </p:cNvPr>
            <p:cNvSpPr/>
            <p:nvPr/>
          </p:nvSpPr>
          <p:spPr>
            <a:xfrm>
              <a:off x="5124360" y="13031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66FB3FB-FBAE-90C1-5B4E-897ACFB94855}"/>
                </a:ext>
              </a:extLst>
            </p:cNvPr>
            <p:cNvSpPr/>
            <p:nvPr/>
          </p:nvSpPr>
          <p:spPr>
            <a:xfrm>
              <a:off x="4725331" y="973773"/>
              <a:ext cx="45719" cy="45719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0C217C8-C0A7-4770-12A8-219361753981}"/>
              </a:ext>
            </a:extLst>
          </p:cNvPr>
          <p:cNvGrpSpPr/>
          <p:nvPr/>
        </p:nvGrpSpPr>
        <p:grpSpPr>
          <a:xfrm>
            <a:off x="3178047" y="2475343"/>
            <a:ext cx="436339" cy="265386"/>
            <a:chOff x="4977382" y="1385005"/>
            <a:chExt cx="1347216" cy="805462"/>
          </a:xfrm>
        </p:grpSpPr>
        <p:sp>
          <p:nvSpPr>
            <p:cNvPr id="81" name="정육면체 80">
              <a:extLst>
                <a:ext uri="{FF2B5EF4-FFF2-40B4-BE49-F238E27FC236}">
                  <a16:creationId xmlns:a16="http://schemas.microsoft.com/office/drawing/2014/main" id="{4FF19405-ECAE-8140-76EC-3EC4E96ED2C1}"/>
                </a:ext>
              </a:extLst>
            </p:cNvPr>
            <p:cNvSpPr/>
            <p:nvPr/>
          </p:nvSpPr>
          <p:spPr>
            <a:xfrm>
              <a:off x="4977382" y="1518275"/>
              <a:ext cx="539999" cy="540001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정육면체 81">
              <a:extLst>
                <a:ext uri="{FF2B5EF4-FFF2-40B4-BE49-F238E27FC236}">
                  <a16:creationId xmlns:a16="http://schemas.microsoft.com/office/drawing/2014/main" id="{5C51C8B7-8257-BF76-CC20-042D94501AD0}"/>
                </a:ext>
              </a:extLst>
            </p:cNvPr>
            <p:cNvSpPr/>
            <p:nvPr/>
          </p:nvSpPr>
          <p:spPr>
            <a:xfrm>
              <a:off x="5514127" y="1385005"/>
              <a:ext cx="539999" cy="540001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정육면체 82">
              <a:extLst>
                <a:ext uri="{FF2B5EF4-FFF2-40B4-BE49-F238E27FC236}">
                  <a16:creationId xmlns:a16="http://schemas.microsoft.com/office/drawing/2014/main" id="{708E6991-4497-B58C-7CBC-B880E9F08B59}"/>
                </a:ext>
              </a:extLst>
            </p:cNvPr>
            <p:cNvSpPr/>
            <p:nvPr/>
          </p:nvSpPr>
          <p:spPr>
            <a:xfrm>
              <a:off x="5380592" y="1518275"/>
              <a:ext cx="539999" cy="540001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정육면체 83">
              <a:extLst>
                <a:ext uri="{FF2B5EF4-FFF2-40B4-BE49-F238E27FC236}">
                  <a16:creationId xmlns:a16="http://schemas.microsoft.com/office/drawing/2014/main" id="{2E051D0C-A12D-81D5-5D8A-BF0D30502639}"/>
                </a:ext>
              </a:extLst>
            </p:cNvPr>
            <p:cNvSpPr/>
            <p:nvPr/>
          </p:nvSpPr>
          <p:spPr>
            <a:xfrm>
              <a:off x="5244661" y="1650466"/>
              <a:ext cx="539999" cy="540001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정육면체 84">
              <a:extLst>
                <a:ext uri="{FF2B5EF4-FFF2-40B4-BE49-F238E27FC236}">
                  <a16:creationId xmlns:a16="http://schemas.microsoft.com/office/drawing/2014/main" id="{E5221899-FA0F-0C8F-69A5-3E683B7A3DCD}"/>
                </a:ext>
              </a:extLst>
            </p:cNvPr>
            <p:cNvSpPr/>
            <p:nvPr/>
          </p:nvSpPr>
          <p:spPr>
            <a:xfrm>
              <a:off x="5784599" y="1518275"/>
              <a:ext cx="539999" cy="540001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25C0C06-599A-8C47-724D-3911BD2CAAEB}"/>
              </a:ext>
            </a:extLst>
          </p:cNvPr>
          <p:cNvGrpSpPr/>
          <p:nvPr/>
        </p:nvGrpSpPr>
        <p:grpSpPr>
          <a:xfrm>
            <a:off x="2580948" y="2487675"/>
            <a:ext cx="523352" cy="265453"/>
            <a:chOff x="4839367" y="1389135"/>
            <a:chExt cx="1615872" cy="805666"/>
          </a:xfrm>
        </p:grpSpPr>
        <p:sp>
          <p:nvSpPr>
            <p:cNvPr id="72" name="정육면체 71">
              <a:extLst>
                <a:ext uri="{FF2B5EF4-FFF2-40B4-BE49-F238E27FC236}">
                  <a16:creationId xmlns:a16="http://schemas.microsoft.com/office/drawing/2014/main" id="{D089F99C-96FB-1642-5744-E6F0268151F2}"/>
                </a:ext>
              </a:extLst>
            </p:cNvPr>
            <p:cNvSpPr/>
            <p:nvPr/>
          </p:nvSpPr>
          <p:spPr>
            <a:xfrm>
              <a:off x="5106585" y="1389339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정육면체 72">
              <a:extLst>
                <a:ext uri="{FF2B5EF4-FFF2-40B4-BE49-F238E27FC236}">
                  <a16:creationId xmlns:a16="http://schemas.microsoft.com/office/drawing/2014/main" id="{7DF1C3C5-04C9-5998-DB3D-60704C9974CF}"/>
                </a:ext>
              </a:extLst>
            </p:cNvPr>
            <p:cNvSpPr/>
            <p:nvPr/>
          </p:nvSpPr>
          <p:spPr>
            <a:xfrm>
              <a:off x="4973050" y="152261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정육면체 73">
              <a:extLst>
                <a:ext uri="{FF2B5EF4-FFF2-40B4-BE49-F238E27FC236}">
                  <a16:creationId xmlns:a16="http://schemas.microsoft.com/office/drawing/2014/main" id="{3AE271D6-95E0-48DB-D428-24B68EFE54F1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정육면체 74">
              <a:extLst>
                <a:ext uri="{FF2B5EF4-FFF2-40B4-BE49-F238E27FC236}">
                  <a16:creationId xmlns:a16="http://schemas.microsoft.com/office/drawing/2014/main" id="{D7CE5FD6-FB0A-E215-7430-0F868D917300}"/>
                </a:ext>
              </a:extLst>
            </p:cNvPr>
            <p:cNvSpPr/>
            <p:nvPr/>
          </p:nvSpPr>
          <p:spPr>
            <a:xfrm>
              <a:off x="5509796" y="1389339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정육면체 75">
              <a:extLst>
                <a:ext uri="{FF2B5EF4-FFF2-40B4-BE49-F238E27FC236}">
                  <a16:creationId xmlns:a16="http://schemas.microsoft.com/office/drawing/2014/main" id="{F3838964-300D-5064-5DF7-82EA21B9CAB7}"/>
                </a:ext>
              </a:extLst>
            </p:cNvPr>
            <p:cNvSpPr/>
            <p:nvPr/>
          </p:nvSpPr>
          <p:spPr>
            <a:xfrm>
              <a:off x="5376261" y="1522610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정육면체 76">
              <a:extLst>
                <a:ext uri="{FF2B5EF4-FFF2-40B4-BE49-F238E27FC236}">
                  <a16:creationId xmlns:a16="http://schemas.microsoft.com/office/drawing/2014/main" id="{3A2519D2-7C7C-5EF7-45F5-9C8AB4627110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정육면체 77">
              <a:extLst>
                <a:ext uri="{FF2B5EF4-FFF2-40B4-BE49-F238E27FC236}">
                  <a16:creationId xmlns:a16="http://schemas.microsoft.com/office/drawing/2014/main" id="{5C869899-1E79-A172-1D5A-C1FC9DAA51C4}"/>
                </a:ext>
              </a:extLst>
            </p:cNvPr>
            <p:cNvSpPr/>
            <p:nvPr/>
          </p:nvSpPr>
          <p:spPr>
            <a:xfrm>
              <a:off x="5915239" y="138913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622F0D1E-55C4-27E1-07D5-F081113CFF2E}"/>
                </a:ext>
              </a:extLst>
            </p:cNvPr>
            <p:cNvSpPr/>
            <p:nvPr/>
          </p:nvSpPr>
          <p:spPr>
            <a:xfrm>
              <a:off x="5780264" y="152261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정육면체 79">
              <a:extLst>
                <a:ext uri="{FF2B5EF4-FFF2-40B4-BE49-F238E27FC236}">
                  <a16:creationId xmlns:a16="http://schemas.microsoft.com/office/drawing/2014/main" id="{698B90B6-7A93-0370-4AE4-56D7D5E97AB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3F8BB480-688E-2D95-40BA-A0DC99C3855C}"/>
              </a:ext>
            </a:extLst>
          </p:cNvPr>
          <p:cNvSpPr/>
          <p:nvPr/>
        </p:nvSpPr>
        <p:spPr>
          <a:xfrm>
            <a:off x="3306336" y="2006137"/>
            <a:ext cx="174896" cy="1779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003C17F-1E8E-CFBE-7F08-5E917AE5F024}"/>
              </a:ext>
            </a:extLst>
          </p:cNvPr>
          <p:cNvGrpSpPr/>
          <p:nvPr/>
        </p:nvGrpSpPr>
        <p:grpSpPr>
          <a:xfrm>
            <a:off x="3133346" y="1832371"/>
            <a:ext cx="524755" cy="266881"/>
            <a:chOff x="4839367" y="1384801"/>
            <a:chExt cx="1620206" cy="810000"/>
          </a:xfrm>
        </p:grpSpPr>
        <p:sp>
          <p:nvSpPr>
            <p:cNvPr id="63" name="정육면체 62">
              <a:extLst>
                <a:ext uri="{FF2B5EF4-FFF2-40B4-BE49-F238E27FC236}">
                  <a16:creationId xmlns:a16="http://schemas.microsoft.com/office/drawing/2014/main" id="{BBC021A5-0CE2-5A22-123B-73CC0430B8CC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정육면체 63">
              <a:extLst>
                <a:ext uri="{FF2B5EF4-FFF2-40B4-BE49-F238E27FC236}">
                  <a16:creationId xmlns:a16="http://schemas.microsoft.com/office/drawing/2014/main" id="{527BF561-3241-427D-2BC7-4DE0DE8E811C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정육면체 64">
              <a:extLst>
                <a:ext uri="{FF2B5EF4-FFF2-40B4-BE49-F238E27FC236}">
                  <a16:creationId xmlns:a16="http://schemas.microsoft.com/office/drawing/2014/main" id="{960ED6C3-BBD3-043D-6500-05FAEF5FC377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정육면체 65">
              <a:extLst>
                <a:ext uri="{FF2B5EF4-FFF2-40B4-BE49-F238E27FC236}">
                  <a16:creationId xmlns:a16="http://schemas.microsoft.com/office/drawing/2014/main" id="{1F0FDC36-7406-B787-DF67-6EE1919B1C3A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정육면체 66">
              <a:extLst>
                <a:ext uri="{FF2B5EF4-FFF2-40B4-BE49-F238E27FC236}">
                  <a16:creationId xmlns:a16="http://schemas.microsoft.com/office/drawing/2014/main" id="{04A3CCEA-91FE-101B-A38C-1928A2AE08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정육면체 67">
              <a:extLst>
                <a:ext uri="{FF2B5EF4-FFF2-40B4-BE49-F238E27FC236}">
                  <a16:creationId xmlns:a16="http://schemas.microsoft.com/office/drawing/2014/main" id="{563EF097-827C-91FA-CF21-28F16890D715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정육면체 68">
              <a:extLst>
                <a:ext uri="{FF2B5EF4-FFF2-40B4-BE49-F238E27FC236}">
                  <a16:creationId xmlns:a16="http://schemas.microsoft.com/office/drawing/2014/main" id="{32904FE5-6104-3D4F-3D6B-D5CC54E42075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정육면체 69">
              <a:extLst>
                <a:ext uri="{FF2B5EF4-FFF2-40B4-BE49-F238E27FC236}">
                  <a16:creationId xmlns:a16="http://schemas.microsoft.com/office/drawing/2014/main" id="{EA978F95-9F6B-87C6-CC8F-356B6AC180FF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정육면체 70">
              <a:extLst>
                <a:ext uri="{FF2B5EF4-FFF2-40B4-BE49-F238E27FC236}">
                  <a16:creationId xmlns:a16="http://schemas.microsoft.com/office/drawing/2014/main" id="{C19D0D2F-F684-03BF-FC5B-4B034BFC14E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C1BCEFA-6305-3926-94DD-F29BE59A637B}"/>
              </a:ext>
            </a:extLst>
          </p:cNvPr>
          <p:cNvGrpSpPr/>
          <p:nvPr/>
        </p:nvGrpSpPr>
        <p:grpSpPr>
          <a:xfrm>
            <a:off x="2626144" y="1967618"/>
            <a:ext cx="436338" cy="265481"/>
            <a:chOff x="4872423" y="2264640"/>
            <a:chExt cx="1347214" cy="805750"/>
          </a:xfrm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B85798EC-1D20-5CBC-DC8A-322A72700E93}"/>
                </a:ext>
              </a:extLst>
            </p:cNvPr>
            <p:cNvSpPr/>
            <p:nvPr/>
          </p:nvSpPr>
          <p:spPr>
            <a:xfrm>
              <a:off x="4872423" y="2397119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정육면체 58">
              <a:extLst>
                <a:ext uri="{FF2B5EF4-FFF2-40B4-BE49-F238E27FC236}">
                  <a16:creationId xmlns:a16="http://schemas.microsoft.com/office/drawing/2014/main" id="{26E6EF2B-2C75-ED5C-78FC-237564CE9A6D}"/>
                </a:ext>
              </a:extLst>
            </p:cNvPr>
            <p:cNvSpPr/>
            <p:nvPr/>
          </p:nvSpPr>
          <p:spPr>
            <a:xfrm>
              <a:off x="5408377" y="2264640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정육면체 59">
              <a:extLst>
                <a:ext uri="{FF2B5EF4-FFF2-40B4-BE49-F238E27FC236}">
                  <a16:creationId xmlns:a16="http://schemas.microsoft.com/office/drawing/2014/main" id="{9FAE8A70-2FF0-260F-255F-A8C4874263C1}"/>
                </a:ext>
              </a:extLst>
            </p:cNvPr>
            <p:cNvSpPr/>
            <p:nvPr/>
          </p:nvSpPr>
          <p:spPr>
            <a:xfrm>
              <a:off x="5275634" y="2397119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정육면체 60">
              <a:extLst>
                <a:ext uri="{FF2B5EF4-FFF2-40B4-BE49-F238E27FC236}">
                  <a16:creationId xmlns:a16="http://schemas.microsoft.com/office/drawing/2014/main" id="{25CE2E1E-04AC-4F39-8EA8-57BC98E408E6}"/>
                </a:ext>
              </a:extLst>
            </p:cNvPr>
            <p:cNvSpPr/>
            <p:nvPr/>
          </p:nvSpPr>
          <p:spPr>
            <a:xfrm>
              <a:off x="5139637" y="2530390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정육면체 61">
              <a:extLst>
                <a:ext uri="{FF2B5EF4-FFF2-40B4-BE49-F238E27FC236}">
                  <a16:creationId xmlns:a16="http://schemas.microsoft.com/office/drawing/2014/main" id="{C4A05E27-0CB3-4FC0-84A0-F6FAB8BF9F74}"/>
                </a:ext>
              </a:extLst>
            </p:cNvPr>
            <p:cNvSpPr/>
            <p:nvPr/>
          </p:nvSpPr>
          <p:spPr>
            <a:xfrm>
              <a:off x="5679637" y="2397911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50381-D421-C964-577E-680796ADC456}"/>
              </a:ext>
            </a:extLst>
          </p:cNvPr>
          <p:cNvGrpSpPr/>
          <p:nvPr/>
        </p:nvGrpSpPr>
        <p:grpSpPr>
          <a:xfrm>
            <a:off x="2581886" y="1837299"/>
            <a:ext cx="524755" cy="266881"/>
            <a:chOff x="4839367" y="1384801"/>
            <a:chExt cx="1620206" cy="810000"/>
          </a:xfrm>
        </p:grpSpPr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C5F21AD0-EB58-2BC5-074F-B6A71634F119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정육면체 49">
              <a:extLst>
                <a:ext uri="{FF2B5EF4-FFF2-40B4-BE49-F238E27FC236}">
                  <a16:creationId xmlns:a16="http://schemas.microsoft.com/office/drawing/2014/main" id="{C7D4CBCD-051A-C3E5-7DCB-43F6992CF62B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정육면체 50">
              <a:extLst>
                <a:ext uri="{FF2B5EF4-FFF2-40B4-BE49-F238E27FC236}">
                  <a16:creationId xmlns:a16="http://schemas.microsoft.com/office/drawing/2014/main" id="{A4789664-ED15-99CE-A5C7-7B22D4A44BB6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정육면체 51">
              <a:extLst>
                <a:ext uri="{FF2B5EF4-FFF2-40B4-BE49-F238E27FC236}">
                  <a16:creationId xmlns:a16="http://schemas.microsoft.com/office/drawing/2014/main" id="{3419299D-B2C0-1732-5757-57925805D629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정육면체 52">
              <a:extLst>
                <a:ext uri="{FF2B5EF4-FFF2-40B4-BE49-F238E27FC236}">
                  <a16:creationId xmlns:a16="http://schemas.microsoft.com/office/drawing/2014/main" id="{1999B488-B56C-FB98-BB77-277740A3BA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정육면체 53">
              <a:extLst>
                <a:ext uri="{FF2B5EF4-FFF2-40B4-BE49-F238E27FC236}">
                  <a16:creationId xmlns:a16="http://schemas.microsoft.com/office/drawing/2014/main" id="{3CB9A360-0BCC-6B1E-B9E7-30E78EC7F2EE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정육면체 54">
              <a:extLst>
                <a:ext uri="{FF2B5EF4-FFF2-40B4-BE49-F238E27FC236}">
                  <a16:creationId xmlns:a16="http://schemas.microsoft.com/office/drawing/2014/main" id="{1EE01049-29B0-C93A-5ACE-921B5F5C7986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89F20E5E-D7F2-C2C5-E443-69FA2BA86D31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정육면체 56">
              <a:extLst>
                <a:ext uri="{FF2B5EF4-FFF2-40B4-BE49-F238E27FC236}">
                  <a16:creationId xmlns:a16="http://schemas.microsoft.com/office/drawing/2014/main" id="{02E56336-FE57-9139-E57B-CA9218526C5C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/>
              <p:nvPr/>
            </p:nvSpPr>
            <p:spPr>
              <a:xfrm>
                <a:off x="3131718" y="2738767"/>
                <a:ext cx="480628" cy="23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8" y="2738767"/>
                <a:ext cx="480628" cy="238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/>
              <p:nvPr/>
            </p:nvSpPr>
            <p:spPr>
              <a:xfrm>
                <a:off x="2523718" y="2743200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8" y="2743200"/>
                <a:ext cx="535108" cy="238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/>
              <p:nvPr/>
            </p:nvSpPr>
            <p:spPr>
              <a:xfrm>
                <a:off x="3119828" y="2196975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28" y="2196975"/>
                <a:ext cx="535108" cy="238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/>
              <p:nvPr/>
            </p:nvSpPr>
            <p:spPr>
              <a:xfrm>
                <a:off x="2532176" y="2200300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76" y="2200300"/>
                <a:ext cx="535108" cy="238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정육면체 41">
            <a:extLst>
              <a:ext uri="{FF2B5EF4-FFF2-40B4-BE49-F238E27FC236}">
                <a16:creationId xmlns:a16="http://schemas.microsoft.com/office/drawing/2014/main" id="{B6FA847A-3887-4581-96DF-BBE13CD763F1}"/>
              </a:ext>
            </a:extLst>
          </p:cNvPr>
          <p:cNvSpPr/>
          <p:nvPr/>
        </p:nvSpPr>
        <p:spPr>
          <a:xfrm>
            <a:off x="3310986" y="1743664"/>
            <a:ext cx="174897" cy="177920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468FA29-E344-8F17-21D5-5AB26ED95CFD}"/>
              </a:ext>
            </a:extLst>
          </p:cNvPr>
          <p:cNvGrpSpPr/>
          <p:nvPr/>
        </p:nvGrpSpPr>
        <p:grpSpPr>
          <a:xfrm>
            <a:off x="2626400" y="1702484"/>
            <a:ext cx="436082" cy="267424"/>
            <a:chOff x="4946796" y="439861"/>
            <a:chExt cx="1346422" cy="811648"/>
          </a:xfrm>
        </p:grpSpPr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FC36ECF0-2693-A545-2A67-0CCC29531B98}"/>
                </a:ext>
              </a:extLst>
            </p:cNvPr>
            <p:cNvSpPr/>
            <p:nvPr/>
          </p:nvSpPr>
          <p:spPr>
            <a:xfrm>
              <a:off x="4946796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8D2CEDDC-5C2B-18F2-CFF1-A038D98EF77B}"/>
                </a:ext>
              </a:extLst>
            </p:cNvPr>
            <p:cNvSpPr/>
            <p:nvPr/>
          </p:nvSpPr>
          <p:spPr>
            <a:xfrm>
              <a:off x="5483371" y="43986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B44D1DC6-6978-ACAC-69D6-F5543623FB3A}"/>
                </a:ext>
              </a:extLst>
            </p:cNvPr>
            <p:cNvSpPr/>
            <p:nvPr/>
          </p:nvSpPr>
          <p:spPr>
            <a:xfrm>
              <a:off x="5346821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ED6A93CF-A376-2465-1C78-17433DDEBC4D}"/>
                </a:ext>
              </a:extLst>
            </p:cNvPr>
            <p:cNvSpPr/>
            <p:nvPr/>
          </p:nvSpPr>
          <p:spPr>
            <a:xfrm>
              <a:off x="5217362" y="711509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0F985F25-4DCF-A860-31A8-65270A1F77D5}"/>
                </a:ext>
              </a:extLst>
            </p:cNvPr>
            <p:cNvSpPr/>
            <p:nvPr/>
          </p:nvSpPr>
          <p:spPr>
            <a:xfrm>
              <a:off x="5753218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6" name="TextBox 5">
            <a:extLst>
              <a:ext uri="{FF2B5EF4-FFF2-40B4-BE49-F238E27FC236}">
                <a16:creationId xmlns:a16="http://schemas.microsoft.com/office/drawing/2014/main" id="{711829EB-183C-B593-25F9-F6A85C258BDE}"/>
              </a:ext>
            </a:extLst>
          </p:cNvPr>
          <p:cNvSpPr txBox="1"/>
          <p:nvPr/>
        </p:nvSpPr>
        <p:spPr>
          <a:xfrm>
            <a:off x="7185186" y="2675404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FPS</a:t>
            </a:r>
          </a:p>
        </p:txBody>
      </p:sp>
      <p:sp>
        <p:nvSpPr>
          <p:cNvPr id="87" name="TextBox 5">
            <a:extLst>
              <a:ext uri="{FF2B5EF4-FFF2-40B4-BE49-F238E27FC236}">
                <a16:creationId xmlns:a16="http://schemas.microsoft.com/office/drawing/2014/main" id="{A65F2B08-F684-E2EA-D1FA-40AAD5AE4F84}"/>
              </a:ext>
            </a:extLst>
          </p:cNvPr>
          <p:cNvSpPr txBox="1"/>
          <p:nvPr/>
        </p:nvSpPr>
        <p:spPr>
          <a:xfrm>
            <a:off x="5919606" y="15973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Accuracy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</a:t>
            </a: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DF92286-6929-9D02-80C4-4BE34336F67C}"/>
              </a:ext>
            </a:extLst>
          </p:cNvPr>
          <p:cNvGrpSpPr/>
          <p:nvPr/>
        </p:nvGrpSpPr>
        <p:grpSpPr>
          <a:xfrm>
            <a:off x="982816" y="1617831"/>
            <a:ext cx="1456958" cy="1265774"/>
            <a:chOff x="878845" y="1573969"/>
            <a:chExt cx="1689086" cy="1467442"/>
          </a:xfrm>
        </p:grpSpPr>
        <p:sp>
          <p:nvSpPr>
            <p:cNvPr id="89" name="TextBox 5">
              <a:extLst>
                <a:ext uri="{FF2B5EF4-FFF2-40B4-BE49-F238E27FC236}">
                  <a16:creationId xmlns:a16="http://schemas.microsoft.com/office/drawing/2014/main" id="{39B3518A-A8EC-D435-4B46-CB25358CD1C0}"/>
                </a:ext>
              </a:extLst>
            </p:cNvPr>
            <p:cNvSpPr txBox="1"/>
            <p:nvPr/>
          </p:nvSpPr>
          <p:spPr>
            <a:xfrm>
              <a:off x="1844642" y="2791642"/>
              <a:ext cx="723289" cy="249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Kernel Idx</a:t>
              </a:r>
            </a:p>
          </p:txBody>
        </p: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A41BE43B-2558-292D-442E-71F5B6F513F9}"/>
                </a:ext>
              </a:extLst>
            </p:cNvPr>
            <p:cNvCxnSpPr/>
            <p:nvPr/>
          </p:nvCxnSpPr>
          <p:spPr>
            <a:xfrm flipV="1">
              <a:off x="1260689" y="1653367"/>
              <a:ext cx="0" cy="115557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B4AA3F8F-349A-FA99-F475-4949276DA0F3}"/>
                </a:ext>
              </a:extLst>
            </p:cNvPr>
            <p:cNvCxnSpPr>
              <a:cxnSpLocks/>
            </p:cNvCxnSpPr>
            <p:nvPr/>
          </p:nvCxnSpPr>
          <p:spPr>
            <a:xfrm>
              <a:off x="1260689" y="2803871"/>
              <a:ext cx="1153173" cy="5067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025D1F1F-4BC0-FE3E-E595-D4250EFCCBEE}"/>
                </a:ext>
              </a:extLst>
            </p:cNvPr>
            <p:cNvSpPr/>
            <p:nvPr/>
          </p:nvSpPr>
          <p:spPr>
            <a:xfrm>
              <a:off x="2175288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3" name="TextBox 5">
              <a:extLst>
                <a:ext uri="{FF2B5EF4-FFF2-40B4-BE49-F238E27FC236}">
                  <a16:creationId xmlns:a16="http://schemas.microsoft.com/office/drawing/2014/main" id="{87046032-00BA-F7EF-4FF8-34BDFF915D48}"/>
                </a:ext>
              </a:extLst>
            </p:cNvPr>
            <p:cNvSpPr txBox="1"/>
            <p:nvPr/>
          </p:nvSpPr>
          <p:spPr>
            <a:xfrm>
              <a:off x="878845" y="1573969"/>
              <a:ext cx="431521" cy="249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Freq</a:t>
              </a: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D70026ED-D911-B9FB-0410-2837D79D2E4D}"/>
                </a:ext>
              </a:extLst>
            </p:cNvPr>
            <p:cNvSpPr/>
            <p:nvPr/>
          </p:nvSpPr>
          <p:spPr>
            <a:xfrm>
              <a:off x="2037405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D6B738C8-FFD3-6F74-E29F-D63A257764FC}"/>
                </a:ext>
              </a:extLst>
            </p:cNvPr>
            <p:cNvSpPr/>
            <p:nvPr/>
          </p:nvSpPr>
          <p:spPr>
            <a:xfrm>
              <a:off x="1896082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A86BA7D7-C038-4DE9-2C54-0D31F0396B55}"/>
                </a:ext>
              </a:extLst>
            </p:cNvPr>
            <p:cNvSpPr/>
            <p:nvPr/>
          </p:nvSpPr>
          <p:spPr>
            <a:xfrm>
              <a:off x="1756560" y="2452265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5A02B8A2-C60F-26A7-29CA-DF5A4DA808A1}"/>
                </a:ext>
              </a:extLst>
            </p:cNvPr>
            <p:cNvSpPr/>
            <p:nvPr/>
          </p:nvSpPr>
          <p:spPr>
            <a:xfrm>
              <a:off x="2319087" y="218165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F315C224-08D7-56AB-6FDC-22E0EE75D006}"/>
                </a:ext>
              </a:extLst>
            </p:cNvPr>
            <p:cNvSpPr/>
            <p:nvPr/>
          </p:nvSpPr>
          <p:spPr>
            <a:xfrm>
              <a:off x="1627506" y="2452265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1CDB1FE6-CE2F-665A-4085-5A58140B2D70}"/>
                </a:ext>
              </a:extLst>
            </p:cNvPr>
            <p:cNvSpPr/>
            <p:nvPr/>
          </p:nvSpPr>
          <p:spPr>
            <a:xfrm>
              <a:off x="1486183" y="257356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F93D932-9B03-973B-8A77-C9E404E4E602}"/>
                </a:ext>
              </a:extLst>
            </p:cNvPr>
            <p:cNvSpPr/>
            <p:nvPr/>
          </p:nvSpPr>
          <p:spPr>
            <a:xfrm>
              <a:off x="1346661" y="257356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101" name="TextBox 5">
            <a:extLst>
              <a:ext uri="{FF2B5EF4-FFF2-40B4-BE49-F238E27FC236}">
                <a16:creationId xmlns:a16="http://schemas.microsoft.com/office/drawing/2014/main" id="{F827D1DF-34C4-149F-4A17-7747B4554929}"/>
              </a:ext>
            </a:extLst>
          </p:cNvPr>
          <p:cNvSpPr txBox="1"/>
          <p:nvPr/>
        </p:nvSpPr>
        <p:spPr>
          <a:xfrm>
            <a:off x="5414354" y="2767301"/>
            <a:ext cx="100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candidates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E82638-1A33-D396-B3FD-AA3C30255440}"/>
              </a:ext>
            </a:extLst>
          </p:cNvPr>
          <p:cNvGrpSpPr/>
          <p:nvPr/>
        </p:nvGrpSpPr>
        <p:grpSpPr>
          <a:xfrm>
            <a:off x="7623846" y="1837634"/>
            <a:ext cx="522531" cy="736946"/>
            <a:chOff x="9482637" y="3622501"/>
            <a:chExt cx="605783" cy="854359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138AEBE8-A8E5-5A69-E383-57B45A675438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6E92FDAA-FD83-B38B-E281-2C6E6F9C340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A305698F-7077-3E1A-951F-CC46313EA75D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F921FF44-B843-36E8-AFA0-5B5234636184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83530128-27C2-8CBB-97AA-F65DB2C06FA5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08" name="직선 연결선 418">
              <a:extLst>
                <a:ext uri="{FF2B5EF4-FFF2-40B4-BE49-F238E27FC236}">
                  <a16:creationId xmlns:a16="http://schemas.microsoft.com/office/drawing/2014/main" id="{0BE16A68-E345-755B-69EC-536018306D4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직선 연결선 419">
              <a:extLst>
                <a:ext uri="{FF2B5EF4-FFF2-40B4-BE49-F238E27FC236}">
                  <a16:creationId xmlns:a16="http://schemas.microsoft.com/office/drawing/2014/main" id="{D8D2FB85-284D-24ED-0BF9-EAF3639B426F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직선 연결선 420">
              <a:extLst>
                <a:ext uri="{FF2B5EF4-FFF2-40B4-BE49-F238E27FC236}">
                  <a16:creationId xmlns:a16="http://schemas.microsoft.com/office/drawing/2014/main" id="{1242EA66-8AD9-7A4C-93E9-2199313262B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직선 연결선 421">
              <a:extLst>
                <a:ext uri="{FF2B5EF4-FFF2-40B4-BE49-F238E27FC236}">
                  <a16:creationId xmlns:a16="http://schemas.microsoft.com/office/drawing/2014/main" id="{C04A38D8-FEF7-3AE5-09EF-34F403C8F8B0}"/>
                </a:ext>
              </a:extLst>
            </p:cNvPr>
            <p:cNvCxnSpPr>
              <a:cxnSpLocks/>
              <a:stCxn id="104" idx="6"/>
              <a:endCxn id="106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직선 연결선 422">
              <a:extLst>
                <a:ext uri="{FF2B5EF4-FFF2-40B4-BE49-F238E27FC236}">
                  <a16:creationId xmlns:a16="http://schemas.microsoft.com/office/drawing/2014/main" id="{6D974652-2F70-A4D5-A85F-7AAB0D187A13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423">
              <a:extLst>
                <a:ext uri="{FF2B5EF4-FFF2-40B4-BE49-F238E27FC236}">
                  <a16:creationId xmlns:a16="http://schemas.microsoft.com/office/drawing/2014/main" id="{A79CDD4E-8F20-4F51-0857-FD64F73B2465}"/>
                </a:ext>
              </a:extLst>
            </p:cNvPr>
            <p:cNvCxnSpPr>
              <a:cxnSpLocks/>
              <a:stCxn id="107" idx="2"/>
              <a:endCxn id="105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DDC70081-71BD-20B2-AF3E-B1D68A33FDB5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26A5374-EC51-400D-FD4B-CB178D8ABCC0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16" name="직선 연결선 426">
              <a:extLst>
                <a:ext uri="{FF2B5EF4-FFF2-40B4-BE49-F238E27FC236}">
                  <a16:creationId xmlns:a16="http://schemas.microsoft.com/office/drawing/2014/main" id="{98BF1553-FF35-A8AD-BC02-12D411518B6E}"/>
                </a:ext>
              </a:extLst>
            </p:cNvPr>
            <p:cNvCxnSpPr>
              <a:cxnSpLocks/>
              <a:stCxn id="106" idx="2"/>
              <a:endCxn id="114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427">
              <a:extLst>
                <a:ext uri="{FF2B5EF4-FFF2-40B4-BE49-F238E27FC236}">
                  <a16:creationId xmlns:a16="http://schemas.microsoft.com/office/drawing/2014/main" id="{FDB04B9F-9B49-5253-DFFE-8BCBE9ED88D8}"/>
                </a:ext>
              </a:extLst>
            </p:cNvPr>
            <p:cNvCxnSpPr>
              <a:cxnSpLocks/>
              <a:stCxn id="107" idx="2"/>
              <a:endCxn id="114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직선 연결선 428">
              <a:extLst>
                <a:ext uri="{FF2B5EF4-FFF2-40B4-BE49-F238E27FC236}">
                  <a16:creationId xmlns:a16="http://schemas.microsoft.com/office/drawing/2014/main" id="{0DBE2932-1F1D-1039-CA5A-6381DE6E6B87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연결선 429">
              <a:extLst>
                <a:ext uri="{FF2B5EF4-FFF2-40B4-BE49-F238E27FC236}">
                  <a16:creationId xmlns:a16="http://schemas.microsoft.com/office/drawing/2014/main" id="{EF65B700-1BE3-16E4-C689-8E2C6541078A}"/>
                </a:ext>
              </a:extLst>
            </p:cNvPr>
            <p:cNvCxnSpPr>
              <a:cxnSpLocks/>
              <a:stCxn id="104" idx="6"/>
              <a:endCxn id="115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430">
              <a:extLst>
                <a:ext uri="{FF2B5EF4-FFF2-40B4-BE49-F238E27FC236}">
                  <a16:creationId xmlns:a16="http://schemas.microsoft.com/office/drawing/2014/main" id="{6E14432D-D3C7-FF8F-340E-4E21FFBB65D5}"/>
                </a:ext>
              </a:extLst>
            </p:cNvPr>
            <p:cNvCxnSpPr>
              <a:cxnSpLocks/>
              <a:stCxn id="103" idx="6"/>
              <a:endCxn id="115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431">
              <a:extLst>
                <a:ext uri="{FF2B5EF4-FFF2-40B4-BE49-F238E27FC236}">
                  <a16:creationId xmlns:a16="http://schemas.microsoft.com/office/drawing/2014/main" id="{C9BB734D-D694-F763-8ABA-49DCE00E3163}"/>
                </a:ext>
              </a:extLst>
            </p:cNvPr>
            <p:cNvCxnSpPr>
              <a:cxnSpLocks/>
              <a:stCxn id="105" idx="6"/>
              <a:endCxn id="115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5">
            <a:extLst>
              <a:ext uri="{FF2B5EF4-FFF2-40B4-BE49-F238E27FC236}">
                <a16:creationId xmlns:a16="http://schemas.microsoft.com/office/drawing/2014/main" id="{8A2D5D08-7414-4E67-1A19-782B8066F927}"/>
              </a:ext>
            </a:extLst>
          </p:cNvPr>
          <p:cNvSpPr txBox="1"/>
          <p:nvPr/>
        </p:nvSpPr>
        <p:spPr>
          <a:xfrm>
            <a:off x="7484652" y="257158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Lossless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5E64679F-6C37-272C-DADC-FD5AF4E451F0}"/>
              </a:ext>
            </a:extLst>
          </p:cNvPr>
          <p:cNvGrpSpPr/>
          <p:nvPr/>
        </p:nvGrpSpPr>
        <p:grpSpPr>
          <a:xfrm>
            <a:off x="8417743" y="1837634"/>
            <a:ext cx="522531" cy="736946"/>
            <a:chOff x="9482637" y="3622501"/>
            <a:chExt cx="605783" cy="854359"/>
          </a:xfrm>
        </p:grpSpPr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BE967A93-A36D-0DF3-C5C9-A5BAC8F090A1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00F33AF9-A02F-A82A-54F3-E17FB5C5C01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5C5CB76B-5688-F5D6-60AB-24F48A4BCA1F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95C7023E-D27D-C2BF-571E-A2AA4A116BD7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F3906A18-15E3-AEF1-7569-934D4603A842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29" name="직선 연결선 438">
              <a:extLst>
                <a:ext uri="{FF2B5EF4-FFF2-40B4-BE49-F238E27FC236}">
                  <a16:creationId xmlns:a16="http://schemas.microsoft.com/office/drawing/2014/main" id="{3FD1A268-E067-CF85-1993-99ABFC21B3F5}"/>
                </a:ext>
              </a:extLst>
            </p:cNvPr>
            <p:cNvCxnSpPr>
              <a:cxnSpLocks/>
              <a:stCxn id="125" idx="6"/>
              <a:endCxn id="128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직선 연결선 439">
              <a:extLst>
                <a:ext uri="{FF2B5EF4-FFF2-40B4-BE49-F238E27FC236}">
                  <a16:creationId xmlns:a16="http://schemas.microsoft.com/office/drawing/2014/main" id="{00EA4BF7-7CB1-DFE7-6FF8-76B939BA18AF}"/>
                </a:ext>
              </a:extLst>
            </p:cNvPr>
            <p:cNvCxnSpPr>
              <a:cxnSpLocks/>
              <a:stCxn id="124" idx="6"/>
              <a:endCxn id="127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직선 연결선 440">
              <a:extLst>
                <a:ext uri="{FF2B5EF4-FFF2-40B4-BE49-F238E27FC236}">
                  <a16:creationId xmlns:a16="http://schemas.microsoft.com/office/drawing/2014/main" id="{B7F5EB61-9F5D-9042-4D26-56AFD473FAC2}"/>
                </a:ext>
              </a:extLst>
            </p:cNvPr>
            <p:cNvCxnSpPr>
              <a:cxnSpLocks/>
              <a:stCxn id="124" idx="6"/>
              <a:endCxn id="128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441">
              <a:extLst>
                <a:ext uri="{FF2B5EF4-FFF2-40B4-BE49-F238E27FC236}">
                  <a16:creationId xmlns:a16="http://schemas.microsoft.com/office/drawing/2014/main" id="{50427081-C6B7-BC48-7A32-6AC3D2830EE6}"/>
                </a:ext>
              </a:extLst>
            </p:cNvPr>
            <p:cNvCxnSpPr>
              <a:cxnSpLocks/>
              <a:stCxn id="125" idx="6"/>
              <a:endCxn id="127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직선 연결선 442">
              <a:extLst>
                <a:ext uri="{FF2B5EF4-FFF2-40B4-BE49-F238E27FC236}">
                  <a16:creationId xmlns:a16="http://schemas.microsoft.com/office/drawing/2014/main" id="{14C6EB21-6D95-4D3C-6A3A-761CEF2CD0AC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직선 연결선 443">
              <a:extLst>
                <a:ext uri="{FF2B5EF4-FFF2-40B4-BE49-F238E27FC236}">
                  <a16:creationId xmlns:a16="http://schemas.microsoft.com/office/drawing/2014/main" id="{FFDF77B9-AD8E-C935-45A4-F98E1D152D2D}"/>
                </a:ext>
              </a:extLst>
            </p:cNvPr>
            <p:cNvCxnSpPr>
              <a:cxnSpLocks/>
              <a:stCxn id="128" idx="2"/>
              <a:endCxn id="126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DE54E55F-2E07-7803-9779-69C0C2861B78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5250A49B-2CE0-A76C-170B-73D0E6F60795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37" name="직선 연결선 446">
              <a:extLst>
                <a:ext uri="{FF2B5EF4-FFF2-40B4-BE49-F238E27FC236}">
                  <a16:creationId xmlns:a16="http://schemas.microsoft.com/office/drawing/2014/main" id="{74CCA26C-7951-DF4B-3639-86FFF5B3E105}"/>
                </a:ext>
              </a:extLst>
            </p:cNvPr>
            <p:cNvCxnSpPr>
              <a:cxnSpLocks/>
              <a:stCxn id="127" idx="2"/>
              <a:endCxn id="135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직선 연결선 447">
              <a:extLst>
                <a:ext uri="{FF2B5EF4-FFF2-40B4-BE49-F238E27FC236}">
                  <a16:creationId xmlns:a16="http://schemas.microsoft.com/office/drawing/2014/main" id="{4A0C5762-0897-C1E8-8C81-48DF3FF69115}"/>
                </a:ext>
              </a:extLst>
            </p:cNvPr>
            <p:cNvCxnSpPr>
              <a:cxnSpLocks/>
              <a:stCxn id="128" idx="2"/>
              <a:endCxn id="135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직선 연결선 448">
              <a:extLst>
                <a:ext uri="{FF2B5EF4-FFF2-40B4-BE49-F238E27FC236}">
                  <a16:creationId xmlns:a16="http://schemas.microsoft.com/office/drawing/2014/main" id="{D4973577-7793-1BAF-618C-2D034A995652}"/>
                </a:ext>
              </a:extLst>
            </p:cNvPr>
            <p:cNvCxnSpPr>
              <a:cxnSpLocks/>
              <a:stCxn id="136" idx="2"/>
              <a:endCxn id="135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직선 연결선 449">
              <a:extLst>
                <a:ext uri="{FF2B5EF4-FFF2-40B4-BE49-F238E27FC236}">
                  <a16:creationId xmlns:a16="http://schemas.microsoft.com/office/drawing/2014/main" id="{6D84B3C4-D336-5F1D-3926-7A32F8A13566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직선 연결선 450">
              <a:extLst>
                <a:ext uri="{FF2B5EF4-FFF2-40B4-BE49-F238E27FC236}">
                  <a16:creationId xmlns:a16="http://schemas.microsoft.com/office/drawing/2014/main" id="{3FCA9274-CEF9-5D97-032F-0744AB173E59}"/>
                </a:ext>
              </a:extLst>
            </p:cNvPr>
            <p:cNvCxnSpPr>
              <a:cxnSpLocks/>
              <a:stCxn id="124" idx="6"/>
              <a:endCxn id="136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451">
              <a:extLst>
                <a:ext uri="{FF2B5EF4-FFF2-40B4-BE49-F238E27FC236}">
                  <a16:creationId xmlns:a16="http://schemas.microsoft.com/office/drawing/2014/main" id="{4F213043-F59A-5D74-87AE-69A90A8696B6}"/>
                </a:ext>
              </a:extLst>
            </p:cNvPr>
            <p:cNvCxnSpPr>
              <a:cxnSpLocks/>
              <a:stCxn id="126" idx="6"/>
              <a:endCxn id="136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5">
            <a:extLst>
              <a:ext uri="{FF2B5EF4-FFF2-40B4-BE49-F238E27FC236}">
                <a16:creationId xmlns:a16="http://schemas.microsoft.com/office/drawing/2014/main" id="{D1A8BC64-300A-0850-C96A-401D0A4C35C3}"/>
              </a:ext>
            </a:extLst>
          </p:cNvPr>
          <p:cNvSpPr txBox="1"/>
          <p:nvPr/>
        </p:nvSpPr>
        <p:spPr>
          <a:xfrm>
            <a:off x="8350595" y="25918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sp>
        <p:nvSpPr>
          <p:cNvPr id="144" name="TextBox 5">
            <a:extLst>
              <a:ext uri="{FF2B5EF4-FFF2-40B4-BE49-F238E27FC236}">
                <a16:creationId xmlns:a16="http://schemas.microsoft.com/office/drawing/2014/main" id="{F58142D2-0B04-390E-D58B-E540764524BC}"/>
              </a:ext>
            </a:extLst>
          </p:cNvPr>
          <p:cNvSpPr txBox="1"/>
          <p:nvPr/>
        </p:nvSpPr>
        <p:spPr>
          <a:xfrm>
            <a:off x="3611648" y="2728188"/>
            <a:ext cx="97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candidates</a:t>
            </a:r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AE91A84F-FA99-000F-5B01-128CECA72548}"/>
              </a:ext>
            </a:extLst>
          </p:cNvPr>
          <p:cNvSpPr/>
          <p:nvPr/>
        </p:nvSpPr>
        <p:spPr>
          <a:xfrm>
            <a:off x="1819310" y="2001001"/>
            <a:ext cx="507145" cy="329041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0FB17FD3-467F-4ED5-364E-6788D9D1E118}"/>
              </a:ext>
            </a:extLst>
          </p:cNvPr>
          <p:cNvSpPr/>
          <p:nvPr/>
        </p:nvSpPr>
        <p:spPr>
          <a:xfrm>
            <a:off x="1577047" y="2296195"/>
            <a:ext cx="279641" cy="20838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BBC134D1-9FA6-68E2-2319-D3EBA6C6F4E9}"/>
              </a:ext>
            </a:extLst>
          </p:cNvPr>
          <p:cNvSpPr/>
          <p:nvPr/>
        </p:nvSpPr>
        <p:spPr>
          <a:xfrm>
            <a:off x="1355689" y="2399427"/>
            <a:ext cx="249891" cy="227571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8" name="오른쪽 화살표[R] 147">
            <a:extLst>
              <a:ext uri="{FF2B5EF4-FFF2-40B4-BE49-F238E27FC236}">
                <a16:creationId xmlns:a16="http://schemas.microsoft.com/office/drawing/2014/main" id="{99B4ECB5-1AC1-5B3E-9F43-8CDBE01DCD02}"/>
              </a:ext>
            </a:extLst>
          </p:cNvPr>
          <p:cNvSpPr/>
          <p:nvPr/>
        </p:nvSpPr>
        <p:spPr>
          <a:xfrm>
            <a:off x="1051172" y="2140485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" name="오른쪽 화살표[R] 148">
            <a:extLst>
              <a:ext uri="{FF2B5EF4-FFF2-40B4-BE49-F238E27FC236}">
                <a16:creationId xmlns:a16="http://schemas.microsoft.com/office/drawing/2014/main" id="{581239CC-2AF9-C4BB-C254-94D9E42A3FA6}"/>
              </a:ext>
            </a:extLst>
          </p:cNvPr>
          <p:cNvSpPr/>
          <p:nvPr/>
        </p:nvSpPr>
        <p:spPr>
          <a:xfrm>
            <a:off x="2387592" y="2138833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6512271D-54C9-9B70-762D-7CADAAE91637}"/>
              </a:ext>
            </a:extLst>
          </p:cNvPr>
          <p:cNvSpPr/>
          <p:nvPr/>
        </p:nvSpPr>
        <p:spPr>
          <a:xfrm>
            <a:off x="3666574" y="2145539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136A5E53-58B1-7E3E-ABF2-9125F16DF296}"/>
              </a:ext>
            </a:extLst>
          </p:cNvPr>
          <p:cNvSpPr/>
          <p:nvPr/>
        </p:nvSpPr>
        <p:spPr>
          <a:xfrm>
            <a:off x="228571" y="3245813"/>
            <a:ext cx="4260300" cy="272050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Point Distribution-Aware</a:t>
            </a: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Neighborhood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Pruning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2" name="오른쪽 화살표[R] 151">
            <a:extLst>
              <a:ext uri="{FF2B5EF4-FFF2-40B4-BE49-F238E27FC236}">
                <a16:creationId xmlns:a16="http://schemas.microsoft.com/office/drawing/2014/main" id="{8537D1F0-504C-E170-A941-FE7AF6865C59}"/>
              </a:ext>
            </a:extLst>
          </p:cNvPr>
          <p:cNvSpPr/>
          <p:nvPr/>
        </p:nvSpPr>
        <p:spPr>
          <a:xfrm>
            <a:off x="5369630" y="2121793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오른쪽 화살표[R] 152">
            <a:extLst>
              <a:ext uri="{FF2B5EF4-FFF2-40B4-BE49-F238E27FC236}">
                <a16:creationId xmlns:a16="http://schemas.microsoft.com/office/drawing/2014/main" id="{6F8A3CB6-90B8-44F0-66F7-417B9C881FDC}"/>
              </a:ext>
            </a:extLst>
          </p:cNvPr>
          <p:cNvSpPr/>
          <p:nvPr/>
        </p:nvSpPr>
        <p:spPr>
          <a:xfrm>
            <a:off x="7379521" y="2130420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" name="오른쪽 화살표[R] 153">
            <a:extLst>
              <a:ext uri="{FF2B5EF4-FFF2-40B4-BE49-F238E27FC236}">
                <a16:creationId xmlns:a16="http://schemas.microsoft.com/office/drawing/2014/main" id="{FE9AAF68-AD7D-7E0F-0A46-7F360556088A}"/>
              </a:ext>
            </a:extLst>
          </p:cNvPr>
          <p:cNvSpPr/>
          <p:nvPr/>
        </p:nvSpPr>
        <p:spPr>
          <a:xfrm>
            <a:off x="6130293" y="2118680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3DE477DE-911C-2647-3C00-0A06F7B1E6F5}"/>
              </a:ext>
            </a:extLst>
          </p:cNvPr>
          <p:cNvSpPr/>
          <p:nvPr/>
        </p:nvSpPr>
        <p:spPr>
          <a:xfrm>
            <a:off x="4543696" y="3250246"/>
            <a:ext cx="2877506" cy="269776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2. Search Space Exploration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3F354202-3814-0715-602D-A1D87B3BCCC2}"/>
              </a:ext>
            </a:extLst>
          </p:cNvPr>
          <p:cNvSpPr/>
          <p:nvPr/>
        </p:nvSpPr>
        <p:spPr>
          <a:xfrm>
            <a:off x="7484653" y="3248162"/>
            <a:ext cx="1453142" cy="269701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3. Retraining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763F1FB5-B664-173C-38BA-7BF79C6EDAC3}"/>
              </a:ext>
            </a:extLst>
          </p:cNvPr>
          <p:cNvGrpSpPr/>
          <p:nvPr/>
        </p:nvGrpSpPr>
        <p:grpSpPr>
          <a:xfrm>
            <a:off x="3863136" y="1706898"/>
            <a:ext cx="458880" cy="1042680"/>
            <a:chOff x="5181110" y="1702421"/>
            <a:chExt cx="531990" cy="1208803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DD1B6337-E49E-D23B-D236-1A1868CDF1E1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175" name="타원 174">
                <a:extLst>
                  <a:ext uri="{FF2B5EF4-FFF2-40B4-BE49-F238E27FC236}">
                    <a16:creationId xmlns:a16="http://schemas.microsoft.com/office/drawing/2014/main" id="{5AF3F1B2-955C-27D2-3776-FEEA84F40E21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4861CBC8-0B35-AB96-A7F6-7F1FF1B7B5A1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D70D487A-77AE-EBC9-DF6A-3CC27EAB9DC7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141FD306-E1EE-2C3A-37BC-20ACEABABC59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260B1A38-518C-C9E8-E4DF-10CBE2EAEF49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80" name="직선 연결선 474">
                <a:extLst>
                  <a:ext uri="{FF2B5EF4-FFF2-40B4-BE49-F238E27FC236}">
                    <a16:creationId xmlns:a16="http://schemas.microsoft.com/office/drawing/2014/main" id="{D9C4DE75-9B03-3711-D9D8-0E33BFCFEAAF}"/>
                  </a:ext>
                </a:extLst>
              </p:cNvPr>
              <p:cNvCxnSpPr>
                <a:cxnSpLocks/>
                <a:stCxn id="176" idx="6"/>
                <a:endCxn id="179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475">
                <a:extLst>
                  <a:ext uri="{FF2B5EF4-FFF2-40B4-BE49-F238E27FC236}">
                    <a16:creationId xmlns:a16="http://schemas.microsoft.com/office/drawing/2014/main" id="{53981F6D-5E6D-A8F8-8CF3-F517172B82DB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직선 연결선 476">
                <a:extLst>
                  <a:ext uri="{FF2B5EF4-FFF2-40B4-BE49-F238E27FC236}">
                    <a16:creationId xmlns:a16="http://schemas.microsoft.com/office/drawing/2014/main" id="{BEC065DC-5F88-CAFC-2150-27D463F0E847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477">
                <a:extLst>
                  <a:ext uri="{FF2B5EF4-FFF2-40B4-BE49-F238E27FC236}">
                    <a16:creationId xmlns:a16="http://schemas.microsoft.com/office/drawing/2014/main" id="{4D0927FD-F7C5-108B-03BA-DA27DDB6F23C}"/>
                  </a:ext>
                </a:extLst>
              </p:cNvPr>
              <p:cNvCxnSpPr>
                <a:cxnSpLocks/>
                <a:stCxn id="176" idx="6"/>
                <a:endCxn id="178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478">
                <a:extLst>
                  <a:ext uri="{FF2B5EF4-FFF2-40B4-BE49-F238E27FC236}">
                    <a16:creationId xmlns:a16="http://schemas.microsoft.com/office/drawing/2014/main" id="{607928D9-436D-6FDD-6FAA-91B832478757}"/>
                  </a:ext>
                </a:extLst>
              </p:cNvPr>
              <p:cNvCxnSpPr>
                <a:cxnSpLocks/>
                <a:stCxn id="177" idx="6"/>
                <a:endCxn id="178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224">
                <a:extLst>
                  <a:ext uri="{FF2B5EF4-FFF2-40B4-BE49-F238E27FC236}">
                    <a16:creationId xmlns:a16="http://schemas.microsoft.com/office/drawing/2014/main" id="{21EAD578-98C2-9758-D551-402C0DF10122}"/>
                  </a:ext>
                </a:extLst>
              </p:cNvPr>
              <p:cNvCxnSpPr>
                <a:cxnSpLocks/>
                <a:stCxn id="179" idx="2"/>
                <a:endCxn id="177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956BF7E4-7676-1BAA-1357-0F98B01C7062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5362EA-904D-3BD1-CF58-E712B21C05AC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587695-77DF-CCFA-8BA9-D8FF546B13F1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5E2D9BB-0D6F-854F-39DB-AE8A0344BDEE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86B766EC-7F45-423C-F076-6F3EF7AC1CE5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AF5DA302-C440-7D76-D90E-7911E6F730EC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DE1BCA32-5BE2-9246-572D-951BBD83CF18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20874BF-980C-7846-717B-40730EFCFF56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73600A7A-7B36-7015-4832-05AB22F8D00D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id="{3B8492A8-6D0C-BCF5-25B3-1FDCB84BAF61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66" name="직선 연결선 474">
                <a:extLst>
                  <a:ext uri="{FF2B5EF4-FFF2-40B4-BE49-F238E27FC236}">
                    <a16:creationId xmlns:a16="http://schemas.microsoft.com/office/drawing/2014/main" id="{4BE76FFC-C628-7379-C574-9CC72FAAB69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475">
                <a:extLst>
                  <a:ext uri="{FF2B5EF4-FFF2-40B4-BE49-F238E27FC236}">
                    <a16:creationId xmlns:a16="http://schemas.microsoft.com/office/drawing/2014/main" id="{CC0E5EAA-0F3E-8C14-08BC-C426C54445D9}"/>
                  </a:ext>
                </a:extLst>
              </p:cNvPr>
              <p:cNvCxnSpPr>
                <a:cxnSpLocks/>
                <a:stCxn id="161" idx="6"/>
                <a:endCxn id="164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476">
                <a:extLst>
                  <a:ext uri="{FF2B5EF4-FFF2-40B4-BE49-F238E27FC236}">
                    <a16:creationId xmlns:a16="http://schemas.microsoft.com/office/drawing/2014/main" id="{AF309E02-D058-4C4E-8313-6529850B8CA2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477">
                <a:extLst>
                  <a:ext uri="{FF2B5EF4-FFF2-40B4-BE49-F238E27FC236}">
                    <a16:creationId xmlns:a16="http://schemas.microsoft.com/office/drawing/2014/main" id="{867608AA-A9EA-3EB8-0E20-E9A951892EC3}"/>
                  </a:ext>
                </a:extLst>
              </p:cNvPr>
              <p:cNvCxnSpPr>
                <a:cxnSpLocks/>
                <a:stCxn id="162" idx="6"/>
                <a:endCxn id="164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478">
                <a:extLst>
                  <a:ext uri="{FF2B5EF4-FFF2-40B4-BE49-F238E27FC236}">
                    <a16:creationId xmlns:a16="http://schemas.microsoft.com/office/drawing/2014/main" id="{04C1270E-2A94-C83A-72BF-AA86F35F3D20}"/>
                  </a:ext>
                </a:extLst>
              </p:cNvPr>
              <p:cNvCxnSpPr>
                <a:cxnSpLocks/>
                <a:stCxn id="163" idx="6"/>
                <a:endCxn id="164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224">
                <a:extLst>
                  <a:ext uri="{FF2B5EF4-FFF2-40B4-BE49-F238E27FC236}">
                    <a16:creationId xmlns:a16="http://schemas.microsoft.com/office/drawing/2014/main" id="{3F5CA6F3-27A4-7EC5-FAF9-60EFCCA66E86}"/>
                  </a:ext>
                </a:extLst>
              </p:cNvPr>
              <p:cNvCxnSpPr>
                <a:cxnSpLocks/>
                <a:stCxn id="165" idx="2"/>
                <a:endCxn id="163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ACC81A6-6003-AD0D-5682-04E4418FB1D4}"/>
              </a:ext>
            </a:extLst>
          </p:cNvPr>
          <p:cNvGrpSpPr/>
          <p:nvPr/>
        </p:nvGrpSpPr>
        <p:grpSpPr>
          <a:xfrm>
            <a:off x="5646929" y="1707471"/>
            <a:ext cx="458880" cy="1042680"/>
            <a:chOff x="5181110" y="1702421"/>
            <a:chExt cx="531990" cy="1208803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FCEFC624-2F55-F875-D0E8-8E84EE1FF92A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204" name="타원 203">
                <a:extLst>
                  <a:ext uri="{FF2B5EF4-FFF2-40B4-BE49-F238E27FC236}">
                    <a16:creationId xmlns:a16="http://schemas.microsoft.com/office/drawing/2014/main" id="{F2279283-3E64-246B-4C15-54772C408424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5" name="타원 204">
                <a:extLst>
                  <a:ext uri="{FF2B5EF4-FFF2-40B4-BE49-F238E27FC236}">
                    <a16:creationId xmlns:a16="http://schemas.microsoft.com/office/drawing/2014/main" id="{63F5F876-31AC-3E5E-C735-8A2B5DF1A16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id="{67503065-AC5B-029B-9211-7DB9908B1733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id="{936BC58C-9C56-8480-B084-34B3603E58B2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E3531977-1A29-00D5-2069-430C27976EA4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209" name="직선 연결선 474">
                <a:extLst>
                  <a:ext uri="{FF2B5EF4-FFF2-40B4-BE49-F238E27FC236}">
                    <a16:creationId xmlns:a16="http://schemas.microsoft.com/office/drawing/2014/main" id="{A846BDA5-BCD6-5751-9770-291695861F26}"/>
                  </a:ext>
                </a:extLst>
              </p:cNvPr>
              <p:cNvCxnSpPr>
                <a:cxnSpLocks/>
                <a:stCxn id="205" idx="6"/>
                <a:endCxn id="208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475">
                <a:extLst>
                  <a:ext uri="{FF2B5EF4-FFF2-40B4-BE49-F238E27FC236}">
                    <a16:creationId xmlns:a16="http://schemas.microsoft.com/office/drawing/2014/main" id="{2AFCC923-3984-C4FB-75C8-51F8A223C90A}"/>
                  </a:ext>
                </a:extLst>
              </p:cNvPr>
              <p:cNvCxnSpPr>
                <a:cxnSpLocks/>
                <a:stCxn id="204" idx="6"/>
                <a:endCxn id="207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476">
                <a:extLst>
                  <a:ext uri="{FF2B5EF4-FFF2-40B4-BE49-F238E27FC236}">
                    <a16:creationId xmlns:a16="http://schemas.microsoft.com/office/drawing/2014/main" id="{61B7EA05-62EC-8EF4-E20F-BA415BB4B884}"/>
                  </a:ext>
                </a:extLst>
              </p:cNvPr>
              <p:cNvCxnSpPr>
                <a:cxnSpLocks/>
                <a:stCxn id="204" idx="6"/>
                <a:endCxn id="208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477">
                <a:extLst>
                  <a:ext uri="{FF2B5EF4-FFF2-40B4-BE49-F238E27FC236}">
                    <a16:creationId xmlns:a16="http://schemas.microsoft.com/office/drawing/2014/main" id="{4DDD5593-A69C-53E9-9994-333A06A1B062}"/>
                  </a:ext>
                </a:extLst>
              </p:cNvPr>
              <p:cNvCxnSpPr>
                <a:cxnSpLocks/>
                <a:stCxn id="205" idx="6"/>
                <a:endCxn id="207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478">
                <a:extLst>
                  <a:ext uri="{FF2B5EF4-FFF2-40B4-BE49-F238E27FC236}">
                    <a16:creationId xmlns:a16="http://schemas.microsoft.com/office/drawing/2014/main" id="{EDCC6E5B-85A1-F8F1-5293-934DCC28F706}"/>
                  </a:ext>
                </a:extLst>
              </p:cNvPr>
              <p:cNvCxnSpPr>
                <a:cxnSpLocks/>
                <a:stCxn id="206" idx="6"/>
                <a:endCxn id="207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24">
                <a:extLst>
                  <a:ext uri="{FF2B5EF4-FFF2-40B4-BE49-F238E27FC236}">
                    <a16:creationId xmlns:a16="http://schemas.microsoft.com/office/drawing/2014/main" id="{D3D45832-3268-52F4-A97E-0CB2558BEFAD}"/>
                  </a:ext>
                </a:extLst>
              </p:cNvPr>
              <p:cNvCxnSpPr>
                <a:cxnSpLocks/>
                <a:stCxn id="208" idx="2"/>
                <a:endCxn id="206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45362364-9013-FBFB-27BB-EBADB7078B54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AD170D1-3333-8A38-2A62-ED4F31085FA2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B9993FD-8EF7-8E94-A282-02C591D9DAD7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F299501-849F-E685-D10C-D967EAF0305B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EEE49328-DD91-5001-07F2-45684A3FCC81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id="{42D6296E-EFF6-AAE3-7D76-3888F362EEAA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3FC40C8F-E4FF-8C67-30E0-43888A5D493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id="{1ACB1893-55CB-DA90-1F5C-F33FB78E5401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0B930804-B117-85A7-0057-66A28A1434A1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id="{236344D3-6334-A951-95B0-2BAD0C7577D7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95" name="직선 연결선 474">
                <a:extLst>
                  <a:ext uri="{FF2B5EF4-FFF2-40B4-BE49-F238E27FC236}">
                    <a16:creationId xmlns:a16="http://schemas.microsoft.com/office/drawing/2014/main" id="{22A7F5B2-FAE9-0564-3B82-C517E6E5F747}"/>
                  </a:ext>
                </a:extLst>
              </p:cNvPr>
              <p:cNvCxnSpPr>
                <a:cxnSpLocks/>
                <a:stCxn id="191" idx="6"/>
                <a:endCxn id="194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475">
                <a:extLst>
                  <a:ext uri="{FF2B5EF4-FFF2-40B4-BE49-F238E27FC236}">
                    <a16:creationId xmlns:a16="http://schemas.microsoft.com/office/drawing/2014/main" id="{CB87B217-6E4A-4F22-5AAD-840956796E3E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476">
                <a:extLst>
                  <a:ext uri="{FF2B5EF4-FFF2-40B4-BE49-F238E27FC236}">
                    <a16:creationId xmlns:a16="http://schemas.microsoft.com/office/drawing/2014/main" id="{75E62ED4-046A-BF4D-B3BA-D43CCE982EA7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477">
                <a:extLst>
                  <a:ext uri="{FF2B5EF4-FFF2-40B4-BE49-F238E27FC236}">
                    <a16:creationId xmlns:a16="http://schemas.microsoft.com/office/drawing/2014/main" id="{D4333065-0285-E422-443E-73E3C557755B}"/>
                  </a:ext>
                </a:extLst>
              </p:cNvPr>
              <p:cNvCxnSpPr>
                <a:cxnSpLocks/>
                <a:stCxn id="191" idx="6"/>
                <a:endCxn id="193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478">
                <a:extLst>
                  <a:ext uri="{FF2B5EF4-FFF2-40B4-BE49-F238E27FC236}">
                    <a16:creationId xmlns:a16="http://schemas.microsoft.com/office/drawing/2014/main" id="{01AF46F3-AAA8-D6D3-6EF3-C30E9489F517}"/>
                  </a:ext>
                </a:extLst>
              </p:cNvPr>
              <p:cNvCxnSpPr>
                <a:cxnSpLocks/>
                <a:stCxn id="192" idx="6"/>
                <a:endCxn id="193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224">
                <a:extLst>
                  <a:ext uri="{FF2B5EF4-FFF2-40B4-BE49-F238E27FC236}">
                    <a16:creationId xmlns:a16="http://schemas.microsoft.com/office/drawing/2014/main" id="{1B6C7602-4803-4403-8A24-83E3DB25BC2F}"/>
                  </a:ext>
                </a:extLst>
              </p:cNvPr>
              <p:cNvCxnSpPr>
                <a:cxnSpLocks/>
                <a:stCxn id="194" idx="2"/>
                <a:endCxn id="192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1102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A5770-7230-8D3F-1DF5-8C7DF31F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ore-KR" sz="2100" dirty="0"/>
              <a:t>Spatial Point Distribution-Aware Neighborhood Pruning </a:t>
            </a:r>
            <a:endParaRPr kumimoji="1" lang="ko-Kore-KR" altLang="en-US" sz="21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41AAF-53A2-79F4-1E51-A20A86AA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07" y="3503652"/>
            <a:ext cx="8520600" cy="785682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rgbClr val="4A919E"/>
                </a:solidFill>
              </a:rPr>
              <a:t>Step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ore-KR" sz="1600" b="1" dirty="0">
                <a:solidFill>
                  <a:srgbClr val="4A919E"/>
                </a:solidFill>
              </a:rPr>
              <a:t>1</a:t>
            </a:r>
            <a:r>
              <a:rPr kumimoji="1" lang="ko-KR" altLang="en-US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R" sz="1600" b="1" dirty="0">
                <a:solidFill>
                  <a:srgbClr val="4A919E"/>
                </a:solidFill>
              </a:rPr>
              <a:t> </a:t>
            </a:r>
            <a:r>
              <a:rPr kumimoji="1" lang="en-US" altLang="ko-Kore-KR" sz="1600" dirty="0"/>
              <a:t>Anal</a:t>
            </a:r>
            <a:r>
              <a:rPr kumimoji="1" lang="en-US" altLang="ko-KR" sz="1600" dirty="0"/>
              <a:t>yze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neighborhood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voxels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for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each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layer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and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cluster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  <a:r>
              <a:rPr kumimoji="1" lang="ko-KR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Explore search space to find optimal configuration with </a:t>
            </a:r>
            <a:r>
              <a:rPr kumimoji="1" lang="en-US" altLang="ko-KR" sz="1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max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speedup &amp; </a:t>
            </a:r>
            <a:r>
              <a:rPr kumimoji="1" lang="en-US" altLang="ko-KR" sz="1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min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acc loss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kumimoji="1" lang="en-US" altLang="ko-Kore-KR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Retrain</a:t>
            </a:r>
            <a:r>
              <a:rPr kumimoji="1" lang="ko-KR" alt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en-US" altLang="ko-KR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 recover accuracy loss from pruning</a:t>
            </a:r>
            <a:endParaRPr kumimoji="1" lang="ko-Kore-KR" alt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5F6CAD-75F3-9EBF-B85A-326DACB1F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B7FA489-3C2F-091C-57F8-9D2E45FF10AD}"/>
              </a:ext>
            </a:extLst>
          </p:cNvPr>
          <p:cNvGrpSpPr/>
          <p:nvPr/>
        </p:nvGrpSpPr>
        <p:grpSpPr>
          <a:xfrm>
            <a:off x="280034" y="1844106"/>
            <a:ext cx="795539" cy="1197156"/>
            <a:chOff x="1399949" y="3706669"/>
            <a:chExt cx="922287" cy="13878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2BCF435-B3D0-D428-04DB-B167E6566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095" y="3706669"/>
              <a:ext cx="620202" cy="620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1AAE605-225B-4F1D-A806-CC56A50E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954" y="3781309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51D164B-51D3-8A10-4002-EDCDF20F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813" y="3840337"/>
              <a:ext cx="620202" cy="6365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8B434-B0A9-2209-A068-E031C543D459}"/>
                </a:ext>
              </a:extLst>
            </p:cNvPr>
            <p:cNvSpPr txBox="1"/>
            <p:nvPr/>
          </p:nvSpPr>
          <p:spPr>
            <a:xfrm>
              <a:off x="1399949" y="4487979"/>
              <a:ext cx="922287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Training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51AB4F-9E76-C025-A52E-FE55541E343E}"/>
              </a:ext>
            </a:extLst>
          </p:cNvPr>
          <p:cNvGrpSpPr/>
          <p:nvPr/>
        </p:nvGrpSpPr>
        <p:grpSpPr>
          <a:xfrm>
            <a:off x="4525333" y="1846783"/>
            <a:ext cx="923010" cy="1200185"/>
            <a:chOff x="6193420" y="3756843"/>
            <a:chExt cx="1070068" cy="139140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07D12A5-95E6-F247-BD4A-28548E22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76691" y="3756843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15114F2-7994-8FE4-63CF-DF79527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0550" y="3815871"/>
              <a:ext cx="620202" cy="620202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5AED592-62A6-63D0-B656-B76868D6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4409" y="3890511"/>
              <a:ext cx="620202" cy="63652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46322B59-49A7-4DA2-8123-FE996BFD66D0}"/>
                </a:ext>
              </a:extLst>
            </p:cNvPr>
            <p:cNvSpPr txBox="1"/>
            <p:nvPr/>
          </p:nvSpPr>
          <p:spPr>
            <a:xfrm>
              <a:off x="6193420" y="4541664"/>
              <a:ext cx="1070068" cy="606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Validation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en-US" altLang="ko-Kore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Set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716A10-1025-54B3-2343-CA64508408FB}"/>
              </a:ext>
            </a:extLst>
          </p:cNvPr>
          <p:cNvGrpSpPr/>
          <p:nvPr/>
        </p:nvGrpSpPr>
        <p:grpSpPr>
          <a:xfrm>
            <a:off x="6437688" y="1695110"/>
            <a:ext cx="994695" cy="996763"/>
            <a:chOff x="4562669" y="701113"/>
            <a:chExt cx="706330" cy="710914"/>
          </a:xfrm>
          <a:solidFill>
            <a:schemeClr val="bg2">
              <a:lumMod val="20000"/>
              <a:lumOff val="80000"/>
            </a:schemeClr>
          </a:solidFill>
        </p:grpSpPr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782AD92-CFF5-9801-2205-1766F7E6E112}"/>
                </a:ext>
              </a:extLst>
            </p:cNvPr>
            <p:cNvCxnSpPr/>
            <p:nvPr/>
          </p:nvCxnSpPr>
          <p:spPr>
            <a:xfrm flipV="1">
              <a:off x="4562669" y="701113"/>
              <a:ext cx="0" cy="710914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B2337EF-2511-3C5B-7AD2-2284D8A7C5BB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69" y="1408910"/>
              <a:ext cx="706330" cy="3117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F13DB9F-A010-7EA6-B1DB-C11F4B9BD7C4}"/>
                </a:ext>
              </a:extLst>
            </p:cNvPr>
            <p:cNvSpPr/>
            <p:nvPr/>
          </p:nvSpPr>
          <p:spPr>
            <a:xfrm>
              <a:off x="4762649" y="880467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A8001FB-5DAB-076E-6078-00CE7D4D0043}"/>
                </a:ext>
              </a:extLst>
            </p:cNvPr>
            <p:cNvSpPr/>
            <p:nvPr/>
          </p:nvSpPr>
          <p:spPr>
            <a:xfrm>
              <a:off x="4943042" y="1107515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54ABB85-026E-A05A-FFD8-7B77BDF4078C}"/>
                </a:ext>
              </a:extLst>
            </p:cNvPr>
            <p:cNvSpPr/>
            <p:nvPr/>
          </p:nvSpPr>
          <p:spPr>
            <a:xfrm>
              <a:off x="4986269" y="1026002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C1F8B54-6EC8-F8D2-DB65-15436065E4AD}"/>
                </a:ext>
              </a:extLst>
            </p:cNvPr>
            <p:cNvSpPr/>
            <p:nvPr/>
          </p:nvSpPr>
          <p:spPr>
            <a:xfrm>
              <a:off x="5034170" y="1248878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621B59-E5F7-4BF8-758A-CB58B5DE9441}"/>
                </a:ext>
              </a:extLst>
            </p:cNvPr>
            <p:cNvSpPr/>
            <p:nvPr/>
          </p:nvSpPr>
          <p:spPr>
            <a:xfrm>
              <a:off x="4852840" y="942675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59E1FD5-8746-9582-F63F-D7EC99FDE9E1}"/>
                </a:ext>
              </a:extLst>
            </p:cNvPr>
            <p:cNvSpPr/>
            <p:nvPr/>
          </p:nvSpPr>
          <p:spPr>
            <a:xfrm>
              <a:off x="5079889" y="1160392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2BD03C6-7843-1FB2-F8F6-D5D1DEEBC255}"/>
                </a:ext>
              </a:extLst>
            </p:cNvPr>
            <p:cNvSpPr/>
            <p:nvPr/>
          </p:nvSpPr>
          <p:spPr>
            <a:xfrm>
              <a:off x="4799973" y="1057756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6CFDE00-4096-E540-5C3E-48AC35B4880A}"/>
                </a:ext>
              </a:extLst>
            </p:cNvPr>
            <p:cNvSpPr/>
            <p:nvPr/>
          </p:nvSpPr>
          <p:spPr>
            <a:xfrm>
              <a:off x="4650677" y="917791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55F134C-990B-F460-F3FC-F7819DF5023B}"/>
                </a:ext>
              </a:extLst>
            </p:cNvPr>
            <p:cNvSpPr/>
            <p:nvPr/>
          </p:nvSpPr>
          <p:spPr>
            <a:xfrm>
              <a:off x="4660008" y="843143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C09123BC-BBD1-DB8F-9115-2854C5CAA405}"/>
                </a:ext>
              </a:extLst>
            </p:cNvPr>
            <p:cNvSpPr/>
            <p:nvPr/>
          </p:nvSpPr>
          <p:spPr>
            <a:xfrm>
              <a:off x="4883948" y="1216376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27A9F02-2659-7BD5-4158-8DC7B8F10E2F}"/>
                </a:ext>
              </a:extLst>
            </p:cNvPr>
            <p:cNvSpPr/>
            <p:nvPr/>
          </p:nvSpPr>
          <p:spPr>
            <a:xfrm>
              <a:off x="4746004" y="1170203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861E883-0147-45F1-5649-543C6AF8F89E}"/>
                </a:ext>
              </a:extLst>
            </p:cNvPr>
            <p:cNvSpPr/>
            <p:nvPr/>
          </p:nvSpPr>
          <p:spPr>
            <a:xfrm>
              <a:off x="5124360" y="1303106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66FB3FB-FBAE-90C1-5B4E-897ACFB94855}"/>
                </a:ext>
              </a:extLst>
            </p:cNvPr>
            <p:cNvSpPr/>
            <p:nvPr/>
          </p:nvSpPr>
          <p:spPr>
            <a:xfrm>
              <a:off x="4725331" y="973773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0C217C8-C0A7-4770-12A8-219361753981}"/>
              </a:ext>
            </a:extLst>
          </p:cNvPr>
          <p:cNvGrpSpPr/>
          <p:nvPr/>
        </p:nvGrpSpPr>
        <p:grpSpPr>
          <a:xfrm>
            <a:off x="3178047" y="2475343"/>
            <a:ext cx="436339" cy="265386"/>
            <a:chOff x="4977382" y="1385005"/>
            <a:chExt cx="1347216" cy="805462"/>
          </a:xfrm>
        </p:grpSpPr>
        <p:sp>
          <p:nvSpPr>
            <p:cNvPr id="81" name="정육면체 80">
              <a:extLst>
                <a:ext uri="{FF2B5EF4-FFF2-40B4-BE49-F238E27FC236}">
                  <a16:creationId xmlns:a16="http://schemas.microsoft.com/office/drawing/2014/main" id="{4FF19405-ECAE-8140-76EC-3EC4E96ED2C1}"/>
                </a:ext>
              </a:extLst>
            </p:cNvPr>
            <p:cNvSpPr/>
            <p:nvPr/>
          </p:nvSpPr>
          <p:spPr>
            <a:xfrm>
              <a:off x="4977382" y="1518275"/>
              <a:ext cx="539999" cy="540001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정육면체 81">
              <a:extLst>
                <a:ext uri="{FF2B5EF4-FFF2-40B4-BE49-F238E27FC236}">
                  <a16:creationId xmlns:a16="http://schemas.microsoft.com/office/drawing/2014/main" id="{5C51C8B7-8257-BF76-CC20-042D94501AD0}"/>
                </a:ext>
              </a:extLst>
            </p:cNvPr>
            <p:cNvSpPr/>
            <p:nvPr/>
          </p:nvSpPr>
          <p:spPr>
            <a:xfrm>
              <a:off x="5514127" y="1385005"/>
              <a:ext cx="539999" cy="540001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정육면체 82">
              <a:extLst>
                <a:ext uri="{FF2B5EF4-FFF2-40B4-BE49-F238E27FC236}">
                  <a16:creationId xmlns:a16="http://schemas.microsoft.com/office/drawing/2014/main" id="{708E6991-4497-B58C-7CBC-B880E9F08B59}"/>
                </a:ext>
              </a:extLst>
            </p:cNvPr>
            <p:cNvSpPr/>
            <p:nvPr/>
          </p:nvSpPr>
          <p:spPr>
            <a:xfrm>
              <a:off x="5380592" y="1518275"/>
              <a:ext cx="539999" cy="540001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정육면체 83">
              <a:extLst>
                <a:ext uri="{FF2B5EF4-FFF2-40B4-BE49-F238E27FC236}">
                  <a16:creationId xmlns:a16="http://schemas.microsoft.com/office/drawing/2014/main" id="{2E051D0C-A12D-81D5-5D8A-BF0D30502639}"/>
                </a:ext>
              </a:extLst>
            </p:cNvPr>
            <p:cNvSpPr/>
            <p:nvPr/>
          </p:nvSpPr>
          <p:spPr>
            <a:xfrm>
              <a:off x="5244661" y="1650466"/>
              <a:ext cx="539999" cy="540001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정육면체 84">
              <a:extLst>
                <a:ext uri="{FF2B5EF4-FFF2-40B4-BE49-F238E27FC236}">
                  <a16:creationId xmlns:a16="http://schemas.microsoft.com/office/drawing/2014/main" id="{E5221899-FA0F-0C8F-69A5-3E683B7A3DCD}"/>
                </a:ext>
              </a:extLst>
            </p:cNvPr>
            <p:cNvSpPr/>
            <p:nvPr/>
          </p:nvSpPr>
          <p:spPr>
            <a:xfrm>
              <a:off x="5784599" y="1518275"/>
              <a:ext cx="539999" cy="540001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25C0C06-599A-8C47-724D-3911BD2CAAEB}"/>
              </a:ext>
            </a:extLst>
          </p:cNvPr>
          <p:cNvGrpSpPr/>
          <p:nvPr/>
        </p:nvGrpSpPr>
        <p:grpSpPr>
          <a:xfrm>
            <a:off x="2580948" y="2487675"/>
            <a:ext cx="523352" cy="265453"/>
            <a:chOff x="4839367" y="1389135"/>
            <a:chExt cx="1615872" cy="805666"/>
          </a:xfrm>
        </p:grpSpPr>
        <p:sp>
          <p:nvSpPr>
            <p:cNvPr id="72" name="정육면체 71">
              <a:extLst>
                <a:ext uri="{FF2B5EF4-FFF2-40B4-BE49-F238E27FC236}">
                  <a16:creationId xmlns:a16="http://schemas.microsoft.com/office/drawing/2014/main" id="{D089F99C-96FB-1642-5744-E6F0268151F2}"/>
                </a:ext>
              </a:extLst>
            </p:cNvPr>
            <p:cNvSpPr/>
            <p:nvPr/>
          </p:nvSpPr>
          <p:spPr>
            <a:xfrm>
              <a:off x="5106585" y="1389339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정육면체 72">
              <a:extLst>
                <a:ext uri="{FF2B5EF4-FFF2-40B4-BE49-F238E27FC236}">
                  <a16:creationId xmlns:a16="http://schemas.microsoft.com/office/drawing/2014/main" id="{7DF1C3C5-04C9-5998-DB3D-60704C9974CF}"/>
                </a:ext>
              </a:extLst>
            </p:cNvPr>
            <p:cNvSpPr/>
            <p:nvPr/>
          </p:nvSpPr>
          <p:spPr>
            <a:xfrm>
              <a:off x="4973050" y="152261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정육면체 73">
              <a:extLst>
                <a:ext uri="{FF2B5EF4-FFF2-40B4-BE49-F238E27FC236}">
                  <a16:creationId xmlns:a16="http://schemas.microsoft.com/office/drawing/2014/main" id="{3AE271D6-95E0-48DB-D428-24B68EFE54F1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정육면체 74">
              <a:extLst>
                <a:ext uri="{FF2B5EF4-FFF2-40B4-BE49-F238E27FC236}">
                  <a16:creationId xmlns:a16="http://schemas.microsoft.com/office/drawing/2014/main" id="{D7CE5FD6-FB0A-E215-7430-0F868D917300}"/>
                </a:ext>
              </a:extLst>
            </p:cNvPr>
            <p:cNvSpPr/>
            <p:nvPr/>
          </p:nvSpPr>
          <p:spPr>
            <a:xfrm>
              <a:off x="5509796" y="1389339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정육면체 75">
              <a:extLst>
                <a:ext uri="{FF2B5EF4-FFF2-40B4-BE49-F238E27FC236}">
                  <a16:creationId xmlns:a16="http://schemas.microsoft.com/office/drawing/2014/main" id="{F3838964-300D-5064-5DF7-82EA21B9CAB7}"/>
                </a:ext>
              </a:extLst>
            </p:cNvPr>
            <p:cNvSpPr/>
            <p:nvPr/>
          </p:nvSpPr>
          <p:spPr>
            <a:xfrm>
              <a:off x="5376261" y="1522610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정육면체 76">
              <a:extLst>
                <a:ext uri="{FF2B5EF4-FFF2-40B4-BE49-F238E27FC236}">
                  <a16:creationId xmlns:a16="http://schemas.microsoft.com/office/drawing/2014/main" id="{3A2519D2-7C7C-5EF7-45F5-9C8AB4627110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정육면체 77">
              <a:extLst>
                <a:ext uri="{FF2B5EF4-FFF2-40B4-BE49-F238E27FC236}">
                  <a16:creationId xmlns:a16="http://schemas.microsoft.com/office/drawing/2014/main" id="{5C869899-1E79-A172-1D5A-C1FC9DAA51C4}"/>
                </a:ext>
              </a:extLst>
            </p:cNvPr>
            <p:cNvSpPr/>
            <p:nvPr/>
          </p:nvSpPr>
          <p:spPr>
            <a:xfrm>
              <a:off x="5915239" y="138913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622F0D1E-55C4-27E1-07D5-F081113CFF2E}"/>
                </a:ext>
              </a:extLst>
            </p:cNvPr>
            <p:cNvSpPr/>
            <p:nvPr/>
          </p:nvSpPr>
          <p:spPr>
            <a:xfrm>
              <a:off x="5780264" y="1522610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정육면체 79">
              <a:extLst>
                <a:ext uri="{FF2B5EF4-FFF2-40B4-BE49-F238E27FC236}">
                  <a16:creationId xmlns:a16="http://schemas.microsoft.com/office/drawing/2014/main" id="{698B90B6-7A93-0370-4AE4-56D7D5E97AB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정육면체 33">
            <a:extLst>
              <a:ext uri="{FF2B5EF4-FFF2-40B4-BE49-F238E27FC236}">
                <a16:creationId xmlns:a16="http://schemas.microsoft.com/office/drawing/2014/main" id="{3F8BB480-688E-2D95-40BA-A0DC99C3855C}"/>
              </a:ext>
            </a:extLst>
          </p:cNvPr>
          <p:cNvSpPr/>
          <p:nvPr/>
        </p:nvSpPr>
        <p:spPr>
          <a:xfrm>
            <a:off x="3306336" y="2006137"/>
            <a:ext cx="174896" cy="177921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003C17F-1E8E-CFBE-7F08-5E917AE5F024}"/>
              </a:ext>
            </a:extLst>
          </p:cNvPr>
          <p:cNvGrpSpPr/>
          <p:nvPr/>
        </p:nvGrpSpPr>
        <p:grpSpPr>
          <a:xfrm>
            <a:off x="3133346" y="1832371"/>
            <a:ext cx="524755" cy="266881"/>
            <a:chOff x="4839367" y="1384801"/>
            <a:chExt cx="1620206" cy="810000"/>
          </a:xfrm>
        </p:grpSpPr>
        <p:sp>
          <p:nvSpPr>
            <p:cNvPr id="63" name="정육면체 62">
              <a:extLst>
                <a:ext uri="{FF2B5EF4-FFF2-40B4-BE49-F238E27FC236}">
                  <a16:creationId xmlns:a16="http://schemas.microsoft.com/office/drawing/2014/main" id="{BBC021A5-0CE2-5A22-123B-73CC0430B8CC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정육면체 63">
              <a:extLst>
                <a:ext uri="{FF2B5EF4-FFF2-40B4-BE49-F238E27FC236}">
                  <a16:creationId xmlns:a16="http://schemas.microsoft.com/office/drawing/2014/main" id="{527BF561-3241-427D-2BC7-4DE0DE8E811C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정육면체 64">
              <a:extLst>
                <a:ext uri="{FF2B5EF4-FFF2-40B4-BE49-F238E27FC236}">
                  <a16:creationId xmlns:a16="http://schemas.microsoft.com/office/drawing/2014/main" id="{960ED6C3-BBD3-043D-6500-05FAEF5FC377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정육면체 65">
              <a:extLst>
                <a:ext uri="{FF2B5EF4-FFF2-40B4-BE49-F238E27FC236}">
                  <a16:creationId xmlns:a16="http://schemas.microsoft.com/office/drawing/2014/main" id="{1F0FDC36-7406-B787-DF67-6EE1919B1C3A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정육면체 66">
              <a:extLst>
                <a:ext uri="{FF2B5EF4-FFF2-40B4-BE49-F238E27FC236}">
                  <a16:creationId xmlns:a16="http://schemas.microsoft.com/office/drawing/2014/main" id="{04A3CCEA-91FE-101B-A38C-1928A2AE08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정육면체 67">
              <a:extLst>
                <a:ext uri="{FF2B5EF4-FFF2-40B4-BE49-F238E27FC236}">
                  <a16:creationId xmlns:a16="http://schemas.microsoft.com/office/drawing/2014/main" id="{563EF097-827C-91FA-CF21-28F16890D715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정육면체 68">
              <a:extLst>
                <a:ext uri="{FF2B5EF4-FFF2-40B4-BE49-F238E27FC236}">
                  <a16:creationId xmlns:a16="http://schemas.microsoft.com/office/drawing/2014/main" id="{32904FE5-6104-3D4F-3D6B-D5CC54E42075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정육면체 69">
              <a:extLst>
                <a:ext uri="{FF2B5EF4-FFF2-40B4-BE49-F238E27FC236}">
                  <a16:creationId xmlns:a16="http://schemas.microsoft.com/office/drawing/2014/main" id="{EA978F95-9F6B-87C6-CC8F-356B6AC180FF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정육면체 70">
              <a:extLst>
                <a:ext uri="{FF2B5EF4-FFF2-40B4-BE49-F238E27FC236}">
                  <a16:creationId xmlns:a16="http://schemas.microsoft.com/office/drawing/2014/main" id="{C19D0D2F-F684-03BF-FC5B-4B034BFC14E5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C1BCEFA-6305-3926-94DD-F29BE59A637B}"/>
              </a:ext>
            </a:extLst>
          </p:cNvPr>
          <p:cNvGrpSpPr/>
          <p:nvPr/>
        </p:nvGrpSpPr>
        <p:grpSpPr>
          <a:xfrm>
            <a:off x="2626144" y="1967618"/>
            <a:ext cx="436338" cy="265481"/>
            <a:chOff x="4872423" y="2264640"/>
            <a:chExt cx="1347214" cy="805750"/>
          </a:xfrm>
        </p:grpSpPr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B85798EC-1D20-5CBC-DC8A-322A72700E93}"/>
                </a:ext>
              </a:extLst>
            </p:cNvPr>
            <p:cNvSpPr/>
            <p:nvPr/>
          </p:nvSpPr>
          <p:spPr>
            <a:xfrm>
              <a:off x="4872423" y="2397119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정육면체 58">
              <a:extLst>
                <a:ext uri="{FF2B5EF4-FFF2-40B4-BE49-F238E27FC236}">
                  <a16:creationId xmlns:a16="http://schemas.microsoft.com/office/drawing/2014/main" id="{26E6EF2B-2C75-ED5C-78FC-237564CE9A6D}"/>
                </a:ext>
              </a:extLst>
            </p:cNvPr>
            <p:cNvSpPr/>
            <p:nvPr/>
          </p:nvSpPr>
          <p:spPr>
            <a:xfrm>
              <a:off x="5408377" y="2264640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정육면체 59">
              <a:extLst>
                <a:ext uri="{FF2B5EF4-FFF2-40B4-BE49-F238E27FC236}">
                  <a16:creationId xmlns:a16="http://schemas.microsoft.com/office/drawing/2014/main" id="{9FAE8A70-2FF0-260F-255F-A8C4874263C1}"/>
                </a:ext>
              </a:extLst>
            </p:cNvPr>
            <p:cNvSpPr/>
            <p:nvPr/>
          </p:nvSpPr>
          <p:spPr>
            <a:xfrm>
              <a:off x="5275634" y="2397119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정육면체 60">
              <a:extLst>
                <a:ext uri="{FF2B5EF4-FFF2-40B4-BE49-F238E27FC236}">
                  <a16:creationId xmlns:a16="http://schemas.microsoft.com/office/drawing/2014/main" id="{25CE2E1E-04AC-4F39-8EA8-57BC98E408E6}"/>
                </a:ext>
              </a:extLst>
            </p:cNvPr>
            <p:cNvSpPr/>
            <p:nvPr/>
          </p:nvSpPr>
          <p:spPr>
            <a:xfrm>
              <a:off x="5139637" y="2530390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정육면체 61">
              <a:extLst>
                <a:ext uri="{FF2B5EF4-FFF2-40B4-BE49-F238E27FC236}">
                  <a16:creationId xmlns:a16="http://schemas.microsoft.com/office/drawing/2014/main" id="{C4A05E27-0CB3-4FC0-84A0-F6FAB8BF9F74}"/>
                </a:ext>
              </a:extLst>
            </p:cNvPr>
            <p:cNvSpPr/>
            <p:nvPr/>
          </p:nvSpPr>
          <p:spPr>
            <a:xfrm>
              <a:off x="5679637" y="2397911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50381-D421-C964-577E-680796ADC456}"/>
              </a:ext>
            </a:extLst>
          </p:cNvPr>
          <p:cNvGrpSpPr/>
          <p:nvPr/>
        </p:nvGrpSpPr>
        <p:grpSpPr>
          <a:xfrm>
            <a:off x="2581886" y="1837299"/>
            <a:ext cx="524755" cy="266881"/>
            <a:chOff x="4839367" y="1384801"/>
            <a:chExt cx="1620206" cy="810000"/>
          </a:xfrm>
        </p:grpSpPr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C5F21AD0-EB58-2BC5-074F-B6A71634F119}"/>
                </a:ext>
              </a:extLst>
            </p:cNvPr>
            <p:cNvSpPr/>
            <p:nvPr/>
          </p:nvSpPr>
          <p:spPr>
            <a:xfrm>
              <a:off x="5110919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정육면체 49">
              <a:extLst>
                <a:ext uri="{FF2B5EF4-FFF2-40B4-BE49-F238E27FC236}">
                  <a16:creationId xmlns:a16="http://schemas.microsoft.com/office/drawing/2014/main" id="{C7D4CBCD-051A-C3E5-7DCB-43F6992CF62B}"/>
                </a:ext>
              </a:extLst>
            </p:cNvPr>
            <p:cNvSpPr/>
            <p:nvPr/>
          </p:nvSpPr>
          <p:spPr>
            <a:xfrm>
              <a:off x="4977384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정육면체 50">
              <a:extLst>
                <a:ext uri="{FF2B5EF4-FFF2-40B4-BE49-F238E27FC236}">
                  <a16:creationId xmlns:a16="http://schemas.microsoft.com/office/drawing/2014/main" id="{A4789664-ED15-99CE-A5C7-7B22D4A44BB6}"/>
                </a:ext>
              </a:extLst>
            </p:cNvPr>
            <p:cNvSpPr/>
            <p:nvPr/>
          </p:nvSpPr>
          <p:spPr>
            <a:xfrm>
              <a:off x="483936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정육면체 51">
              <a:extLst>
                <a:ext uri="{FF2B5EF4-FFF2-40B4-BE49-F238E27FC236}">
                  <a16:creationId xmlns:a16="http://schemas.microsoft.com/office/drawing/2014/main" id="{3419299D-B2C0-1732-5757-57925805D629}"/>
                </a:ext>
              </a:extLst>
            </p:cNvPr>
            <p:cNvSpPr/>
            <p:nvPr/>
          </p:nvSpPr>
          <p:spPr>
            <a:xfrm>
              <a:off x="5514130" y="1385005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정육면체 52">
              <a:extLst>
                <a:ext uri="{FF2B5EF4-FFF2-40B4-BE49-F238E27FC236}">
                  <a16:creationId xmlns:a16="http://schemas.microsoft.com/office/drawing/2014/main" id="{1999B488-B56C-FB98-BB77-277740A3BAD8}"/>
                </a:ext>
              </a:extLst>
            </p:cNvPr>
            <p:cNvSpPr/>
            <p:nvPr/>
          </p:nvSpPr>
          <p:spPr>
            <a:xfrm>
              <a:off x="5380595" y="1518276"/>
              <a:ext cx="540000" cy="540000"/>
            </a:xfrm>
            <a:prstGeom prst="cube">
              <a:avLst/>
            </a:prstGeom>
            <a:solidFill>
              <a:srgbClr val="D9D9D9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정육면체 53">
              <a:extLst>
                <a:ext uri="{FF2B5EF4-FFF2-40B4-BE49-F238E27FC236}">
                  <a16:creationId xmlns:a16="http://schemas.microsoft.com/office/drawing/2014/main" id="{3CB9A360-0BCC-6B1E-B9E7-30E78EC7F2EE}"/>
                </a:ext>
              </a:extLst>
            </p:cNvPr>
            <p:cNvSpPr/>
            <p:nvPr/>
          </p:nvSpPr>
          <p:spPr>
            <a:xfrm>
              <a:off x="5244666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정육면체 54">
              <a:extLst>
                <a:ext uri="{FF2B5EF4-FFF2-40B4-BE49-F238E27FC236}">
                  <a16:creationId xmlns:a16="http://schemas.microsoft.com/office/drawing/2014/main" id="{1EE01049-29B0-C93A-5ACE-921B5F5C7986}"/>
                </a:ext>
              </a:extLst>
            </p:cNvPr>
            <p:cNvSpPr/>
            <p:nvPr/>
          </p:nvSpPr>
          <p:spPr>
            <a:xfrm>
              <a:off x="5919573" y="138480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89F20E5E-D7F2-C2C5-E443-69FA2BA86D31}"/>
                </a:ext>
              </a:extLst>
            </p:cNvPr>
            <p:cNvSpPr/>
            <p:nvPr/>
          </p:nvSpPr>
          <p:spPr>
            <a:xfrm>
              <a:off x="5784598" y="1518276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정육면체 56">
              <a:extLst>
                <a:ext uri="{FF2B5EF4-FFF2-40B4-BE49-F238E27FC236}">
                  <a16:creationId xmlns:a16="http://schemas.microsoft.com/office/drawing/2014/main" id="{02E56336-FE57-9139-E57B-CA9218526C5C}"/>
                </a:ext>
              </a:extLst>
            </p:cNvPr>
            <p:cNvSpPr/>
            <p:nvPr/>
          </p:nvSpPr>
          <p:spPr>
            <a:xfrm>
              <a:off x="5647877" y="1654801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/>
              <p:nvPr/>
            </p:nvSpPr>
            <p:spPr>
              <a:xfrm>
                <a:off x="3131718" y="2738767"/>
                <a:ext cx="480628" cy="23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464">
                <a:extLst>
                  <a:ext uri="{FF2B5EF4-FFF2-40B4-BE49-F238E27FC236}">
                    <a16:creationId xmlns:a16="http://schemas.microsoft.com/office/drawing/2014/main" id="{E44D4B11-8C31-4A2C-B9F7-188AAAFC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18" y="2738767"/>
                <a:ext cx="480628" cy="238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/>
              <p:nvPr/>
            </p:nvSpPr>
            <p:spPr>
              <a:xfrm>
                <a:off x="2523718" y="2743200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465">
                <a:extLst>
                  <a:ext uri="{FF2B5EF4-FFF2-40B4-BE49-F238E27FC236}">
                    <a16:creationId xmlns:a16="http://schemas.microsoft.com/office/drawing/2014/main" id="{1824D20A-68B3-C03A-9181-BD26465ED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8" y="2743200"/>
                <a:ext cx="535108" cy="238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/>
              <p:nvPr/>
            </p:nvSpPr>
            <p:spPr>
              <a:xfrm>
                <a:off x="3119828" y="2196975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=2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466">
                <a:extLst>
                  <a:ext uri="{FF2B5EF4-FFF2-40B4-BE49-F238E27FC236}">
                    <a16:creationId xmlns:a16="http://schemas.microsoft.com/office/drawing/2014/main" id="{06762F9E-55FE-EBE2-E927-2554650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28" y="2196975"/>
                <a:ext cx="535108" cy="238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/>
              <p:nvPr/>
            </p:nvSpPr>
            <p:spPr>
              <a:xfrm>
                <a:off x="2532176" y="2200300"/>
                <a:ext cx="535108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ore-KR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𝑙</m:t>
                      </m:r>
                      <m:r>
                        <a:rPr kumimoji="1" lang="en-US" altLang="ko-Kore-K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1" lang="ko-Kore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1" name="TextBox 467">
                <a:extLst>
                  <a:ext uri="{FF2B5EF4-FFF2-40B4-BE49-F238E27FC236}">
                    <a16:creationId xmlns:a16="http://schemas.microsoft.com/office/drawing/2014/main" id="{19D153D8-4ED1-A20B-238A-D556750C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76" y="2200300"/>
                <a:ext cx="535108" cy="238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정육면체 41">
            <a:extLst>
              <a:ext uri="{FF2B5EF4-FFF2-40B4-BE49-F238E27FC236}">
                <a16:creationId xmlns:a16="http://schemas.microsoft.com/office/drawing/2014/main" id="{B6FA847A-3887-4581-96DF-BBE13CD763F1}"/>
              </a:ext>
            </a:extLst>
          </p:cNvPr>
          <p:cNvSpPr/>
          <p:nvPr/>
        </p:nvSpPr>
        <p:spPr>
          <a:xfrm>
            <a:off x="3310986" y="1743664"/>
            <a:ext cx="174897" cy="177920"/>
          </a:xfrm>
          <a:prstGeom prst="cube">
            <a:avLst/>
          </a:prstGeom>
          <a:solidFill>
            <a:srgbClr val="E7E6E6">
              <a:alpha val="50196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ko-Kore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468FA29-E344-8F17-21D5-5AB26ED95CFD}"/>
              </a:ext>
            </a:extLst>
          </p:cNvPr>
          <p:cNvGrpSpPr/>
          <p:nvPr/>
        </p:nvGrpSpPr>
        <p:grpSpPr>
          <a:xfrm>
            <a:off x="2626400" y="1702484"/>
            <a:ext cx="436082" cy="267424"/>
            <a:chOff x="4946796" y="439861"/>
            <a:chExt cx="1346422" cy="811648"/>
          </a:xfrm>
        </p:grpSpPr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FC36ECF0-2693-A545-2A67-0CCC29531B98}"/>
                </a:ext>
              </a:extLst>
            </p:cNvPr>
            <p:cNvSpPr/>
            <p:nvPr/>
          </p:nvSpPr>
          <p:spPr>
            <a:xfrm>
              <a:off x="4946796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8D2CEDDC-5C2B-18F2-CFF1-A038D98EF77B}"/>
                </a:ext>
              </a:extLst>
            </p:cNvPr>
            <p:cNvSpPr/>
            <p:nvPr/>
          </p:nvSpPr>
          <p:spPr>
            <a:xfrm>
              <a:off x="5483371" y="439861"/>
              <a:ext cx="540000" cy="540000"/>
            </a:xfrm>
            <a:prstGeom prst="cube">
              <a:avLst/>
            </a:prstGeom>
            <a:solidFill>
              <a:srgbClr val="E7E6E6">
                <a:alpha val="4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B44D1DC6-6978-ACAC-69D6-F5543623FB3A}"/>
                </a:ext>
              </a:extLst>
            </p:cNvPr>
            <p:cNvSpPr/>
            <p:nvPr/>
          </p:nvSpPr>
          <p:spPr>
            <a:xfrm>
              <a:off x="5346821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ED6A93CF-A376-2465-1C78-17433DDEBC4D}"/>
                </a:ext>
              </a:extLst>
            </p:cNvPr>
            <p:cNvSpPr/>
            <p:nvPr/>
          </p:nvSpPr>
          <p:spPr>
            <a:xfrm>
              <a:off x="5217362" y="711509"/>
              <a:ext cx="540000" cy="540000"/>
            </a:xfrm>
            <a:prstGeom prst="cube">
              <a:avLst/>
            </a:prstGeom>
            <a:solidFill>
              <a:srgbClr val="E7E6E6">
                <a:alpha val="6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ko-Kore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0F985F25-4DCF-A860-31A8-65270A1F77D5}"/>
                </a:ext>
              </a:extLst>
            </p:cNvPr>
            <p:cNvSpPr/>
            <p:nvPr/>
          </p:nvSpPr>
          <p:spPr>
            <a:xfrm>
              <a:off x="5753218" y="576147"/>
              <a:ext cx="540000" cy="540000"/>
            </a:xfrm>
            <a:prstGeom prst="cube">
              <a:avLst/>
            </a:prstGeom>
            <a:solidFill>
              <a:srgbClr val="E7E6E6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ore-KR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en-US" altLang="ko-Kore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DF92286-6929-9D02-80C4-4BE34336F67C}"/>
              </a:ext>
            </a:extLst>
          </p:cNvPr>
          <p:cNvGrpSpPr/>
          <p:nvPr/>
        </p:nvGrpSpPr>
        <p:grpSpPr>
          <a:xfrm>
            <a:off x="1312185" y="1686317"/>
            <a:ext cx="994695" cy="996763"/>
            <a:chOff x="1260689" y="1653367"/>
            <a:chExt cx="1153173" cy="1155571"/>
          </a:xfrm>
        </p:grpSpPr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A41BE43B-2558-292D-442E-71F5B6F513F9}"/>
                </a:ext>
              </a:extLst>
            </p:cNvPr>
            <p:cNvCxnSpPr/>
            <p:nvPr/>
          </p:nvCxnSpPr>
          <p:spPr>
            <a:xfrm flipV="1">
              <a:off x="1260689" y="1653367"/>
              <a:ext cx="0" cy="1155571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B4AA3F8F-349A-FA99-F475-4949276DA0F3}"/>
                </a:ext>
              </a:extLst>
            </p:cNvPr>
            <p:cNvCxnSpPr>
              <a:cxnSpLocks/>
            </p:cNvCxnSpPr>
            <p:nvPr/>
          </p:nvCxnSpPr>
          <p:spPr>
            <a:xfrm>
              <a:off x="1260689" y="2803871"/>
              <a:ext cx="1153173" cy="5067"/>
            </a:xfrm>
            <a:prstGeom prst="straightConnector1">
              <a:avLst/>
            </a:prstGeom>
            <a:ln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025D1F1F-4BC0-FE3E-E595-D4250EFCCBEE}"/>
                </a:ext>
              </a:extLst>
            </p:cNvPr>
            <p:cNvSpPr/>
            <p:nvPr/>
          </p:nvSpPr>
          <p:spPr>
            <a:xfrm>
              <a:off x="2175288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D70026ED-D911-B9FB-0410-2837D79D2E4D}"/>
                </a:ext>
              </a:extLst>
            </p:cNvPr>
            <p:cNvSpPr/>
            <p:nvPr/>
          </p:nvSpPr>
          <p:spPr>
            <a:xfrm>
              <a:off x="2037405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D6B738C8-FFD3-6F74-E29F-D63A257764FC}"/>
                </a:ext>
              </a:extLst>
            </p:cNvPr>
            <p:cNvSpPr/>
            <p:nvPr/>
          </p:nvSpPr>
          <p:spPr>
            <a:xfrm>
              <a:off x="1896082" y="2181670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A86BA7D7-C038-4DE9-2C54-0D31F0396B55}"/>
                </a:ext>
              </a:extLst>
            </p:cNvPr>
            <p:cNvSpPr/>
            <p:nvPr/>
          </p:nvSpPr>
          <p:spPr>
            <a:xfrm>
              <a:off x="1756560" y="2452265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5A02B8A2-C60F-26A7-29CA-DF5A4DA808A1}"/>
                </a:ext>
              </a:extLst>
            </p:cNvPr>
            <p:cNvSpPr/>
            <p:nvPr/>
          </p:nvSpPr>
          <p:spPr>
            <a:xfrm>
              <a:off x="2319087" y="218165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F315C224-08D7-56AB-6FDC-22E0EE75D006}"/>
                </a:ext>
              </a:extLst>
            </p:cNvPr>
            <p:cNvSpPr/>
            <p:nvPr/>
          </p:nvSpPr>
          <p:spPr>
            <a:xfrm>
              <a:off x="1627506" y="2452265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1CDB1FE6-CE2F-665A-4085-5A58140B2D70}"/>
                </a:ext>
              </a:extLst>
            </p:cNvPr>
            <p:cNvSpPr/>
            <p:nvPr/>
          </p:nvSpPr>
          <p:spPr>
            <a:xfrm>
              <a:off x="1486183" y="257356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F93D932-9B03-973B-8A77-C9E404E4E602}"/>
                </a:ext>
              </a:extLst>
            </p:cNvPr>
            <p:cNvSpPr/>
            <p:nvPr/>
          </p:nvSpPr>
          <p:spPr>
            <a:xfrm>
              <a:off x="1346661" y="2573566"/>
              <a:ext cx="74642" cy="74315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101" name="TextBox 5">
            <a:extLst>
              <a:ext uri="{FF2B5EF4-FFF2-40B4-BE49-F238E27FC236}">
                <a16:creationId xmlns:a16="http://schemas.microsoft.com/office/drawing/2014/main" id="{F827D1DF-34C4-149F-4A17-7747B4554929}"/>
              </a:ext>
            </a:extLst>
          </p:cNvPr>
          <p:cNvSpPr txBox="1"/>
          <p:nvPr/>
        </p:nvSpPr>
        <p:spPr>
          <a:xfrm>
            <a:off x="5414354" y="2767301"/>
            <a:ext cx="100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candidates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E82638-1A33-D396-B3FD-AA3C30255440}"/>
              </a:ext>
            </a:extLst>
          </p:cNvPr>
          <p:cNvGrpSpPr/>
          <p:nvPr/>
        </p:nvGrpSpPr>
        <p:grpSpPr>
          <a:xfrm>
            <a:off x="7623846" y="1837634"/>
            <a:ext cx="522531" cy="736946"/>
            <a:chOff x="9482637" y="3622501"/>
            <a:chExt cx="605783" cy="854359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138AEBE8-A8E5-5A69-E383-57B45A675438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6E92FDAA-FD83-B38B-E281-2C6E6F9C340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A305698F-7077-3E1A-951F-CC46313EA75D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F921FF44-B843-36E8-AFA0-5B5234636184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83530128-27C2-8CBB-97AA-F65DB2C06FA5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08" name="직선 연결선 418">
              <a:extLst>
                <a:ext uri="{FF2B5EF4-FFF2-40B4-BE49-F238E27FC236}">
                  <a16:creationId xmlns:a16="http://schemas.microsoft.com/office/drawing/2014/main" id="{0BE16A68-E345-755B-69EC-536018306D43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직선 연결선 419">
              <a:extLst>
                <a:ext uri="{FF2B5EF4-FFF2-40B4-BE49-F238E27FC236}">
                  <a16:creationId xmlns:a16="http://schemas.microsoft.com/office/drawing/2014/main" id="{D8D2FB85-284D-24ED-0BF9-EAF3639B426F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직선 연결선 420">
              <a:extLst>
                <a:ext uri="{FF2B5EF4-FFF2-40B4-BE49-F238E27FC236}">
                  <a16:creationId xmlns:a16="http://schemas.microsoft.com/office/drawing/2014/main" id="{1242EA66-8AD9-7A4C-93E9-2199313262BB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직선 연결선 421">
              <a:extLst>
                <a:ext uri="{FF2B5EF4-FFF2-40B4-BE49-F238E27FC236}">
                  <a16:creationId xmlns:a16="http://schemas.microsoft.com/office/drawing/2014/main" id="{C04A38D8-FEF7-3AE5-09EF-34F403C8F8B0}"/>
                </a:ext>
              </a:extLst>
            </p:cNvPr>
            <p:cNvCxnSpPr>
              <a:cxnSpLocks/>
              <a:stCxn id="104" idx="6"/>
              <a:endCxn id="106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직선 연결선 422">
              <a:extLst>
                <a:ext uri="{FF2B5EF4-FFF2-40B4-BE49-F238E27FC236}">
                  <a16:creationId xmlns:a16="http://schemas.microsoft.com/office/drawing/2014/main" id="{6D974652-2F70-A4D5-A85F-7AAB0D187A13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423">
              <a:extLst>
                <a:ext uri="{FF2B5EF4-FFF2-40B4-BE49-F238E27FC236}">
                  <a16:creationId xmlns:a16="http://schemas.microsoft.com/office/drawing/2014/main" id="{A79CDD4E-8F20-4F51-0857-FD64F73B2465}"/>
                </a:ext>
              </a:extLst>
            </p:cNvPr>
            <p:cNvCxnSpPr>
              <a:cxnSpLocks/>
              <a:stCxn id="107" idx="2"/>
              <a:endCxn id="105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DDC70081-71BD-20B2-AF3E-B1D68A33FDB5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26A5374-EC51-400D-FD4B-CB178D8ABCC0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16" name="직선 연결선 426">
              <a:extLst>
                <a:ext uri="{FF2B5EF4-FFF2-40B4-BE49-F238E27FC236}">
                  <a16:creationId xmlns:a16="http://schemas.microsoft.com/office/drawing/2014/main" id="{98BF1553-FF35-A8AD-BC02-12D411518B6E}"/>
                </a:ext>
              </a:extLst>
            </p:cNvPr>
            <p:cNvCxnSpPr>
              <a:cxnSpLocks/>
              <a:stCxn id="106" idx="2"/>
              <a:endCxn id="114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427">
              <a:extLst>
                <a:ext uri="{FF2B5EF4-FFF2-40B4-BE49-F238E27FC236}">
                  <a16:creationId xmlns:a16="http://schemas.microsoft.com/office/drawing/2014/main" id="{FDB04B9F-9B49-5253-DFFE-8BCBE9ED88D8}"/>
                </a:ext>
              </a:extLst>
            </p:cNvPr>
            <p:cNvCxnSpPr>
              <a:cxnSpLocks/>
              <a:stCxn id="107" idx="2"/>
              <a:endCxn id="114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직선 연결선 428">
              <a:extLst>
                <a:ext uri="{FF2B5EF4-FFF2-40B4-BE49-F238E27FC236}">
                  <a16:creationId xmlns:a16="http://schemas.microsoft.com/office/drawing/2014/main" id="{0DBE2932-1F1D-1039-CA5A-6381DE6E6B87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연결선 429">
              <a:extLst>
                <a:ext uri="{FF2B5EF4-FFF2-40B4-BE49-F238E27FC236}">
                  <a16:creationId xmlns:a16="http://schemas.microsoft.com/office/drawing/2014/main" id="{EF65B700-1BE3-16E4-C689-8E2C6541078A}"/>
                </a:ext>
              </a:extLst>
            </p:cNvPr>
            <p:cNvCxnSpPr>
              <a:cxnSpLocks/>
              <a:stCxn id="104" idx="6"/>
              <a:endCxn id="115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430">
              <a:extLst>
                <a:ext uri="{FF2B5EF4-FFF2-40B4-BE49-F238E27FC236}">
                  <a16:creationId xmlns:a16="http://schemas.microsoft.com/office/drawing/2014/main" id="{6E14432D-D3C7-FF8F-340E-4E21FFBB65D5}"/>
                </a:ext>
              </a:extLst>
            </p:cNvPr>
            <p:cNvCxnSpPr>
              <a:cxnSpLocks/>
              <a:stCxn id="103" idx="6"/>
              <a:endCxn id="115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431">
              <a:extLst>
                <a:ext uri="{FF2B5EF4-FFF2-40B4-BE49-F238E27FC236}">
                  <a16:creationId xmlns:a16="http://schemas.microsoft.com/office/drawing/2014/main" id="{C9BB734D-D694-F763-8ABA-49DCE00E3163}"/>
                </a:ext>
              </a:extLst>
            </p:cNvPr>
            <p:cNvCxnSpPr>
              <a:cxnSpLocks/>
              <a:stCxn id="105" idx="6"/>
              <a:endCxn id="115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5">
            <a:extLst>
              <a:ext uri="{FF2B5EF4-FFF2-40B4-BE49-F238E27FC236}">
                <a16:creationId xmlns:a16="http://schemas.microsoft.com/office/drawing/2014/main" id="{8A2D5D08-7414-4E67-1A19-782B8066F927}"/>
              </a:ext>
            </a:extLst>
          </p:cNvPr>
          <p:cNvSpPr txBox="1"/>
          <p:nvPr/>
        </p:nvSpPr>
        <p:spPr>
          <a:xfrm>
            <a:off x="7484652" y="257158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Lossless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5E64679F-6C37-272C-DADC-FD5AF4E451F0}"/>
              </a:ext>
            </a:extLst>
          </p:cNvPr>
          <p:cNvGrpSpPr/>
          <p:nvPr/>
        </p:nvGrpSpPr>
        <p:grpSpPr>
          <a:xfrm>
            <a:off x="8417743" y="1837634"/>
            <a:ext cx="522531" cy="736946"/>
            <a:chOff x="9482637" y="3622501"/>
            <a:chExt cx="605783" cy="854359"/>
          </a:xfrm>
        </p:grpSpPr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BE967A93-A36D-0DF3-C5C9-A5BAC8F090A1}"/>
                </a:ext>
              </a:extLst>
            </p:cNvPr>
            <p:cNvSpPr/>
            <p:nvPr/>
          </p:nvSpPr>
          <p:spPr>
            <a:xfrm>
              <a:off x="9485512" y="3862045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00F33AF9-A02F-A82A-54F3-E17FB5C5C013}"/>
                </a:ext>
              </a:extLst>
            </p:cNvPr>
            <p:cNvSpPr/>
            <p:nvPr/>
          </p:nvSpPr>
          <p:spPr>
            <a:xfrm>
              <a:off x="9482637" y="3622501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5C5CB76B-5688-F5D6-60AB-24F48A4BCA1F}"/>
                </a:ext>
              </a:extLst>
            </p:cNvPr>
            <p:cNvSpPr/>
            <p:nvPr/>
          </p:nvSpPr>
          <p:spPr>
            <a:xfrm>
              <a:off x="9482637" y="4101589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95C7023E-D27D-C2BF-571E-A2AA4A116BD7}"/>
                </a:ext>
              </a:extLst>
            </p:cNvPr>
            <p:cNvSpPr/>
            <p:nvPr/>
          </p:nvSpPr>
          <p:spPr>
            <a:xfrm>
              <a:off x="9936500" y="3989676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F3906A18-15E3-AEF1-7569-934D4603A842}"/>
                </a:ext>
              </a:extLst>
            </p:cNvPr>
            <p:cNvSpPr/>
            <p:nvPr/>
          </p:nvSpPr>
          <p:spPr>
            <a:xfrm>
              <a:off x="9933625" y="3750132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29" name="직선 연결선 438">
              <a:extLst>
                <a:ext uri="{FF2B5EF4-FFF2-40B4-BE49-F238E27FC236}">
                  <a16:creationId xmlns:a16="http://schemas.microsoft.com/office/drawing/2014/main" id="{3FD1A268-E067-CF85-1993-99ABFC21B3F5}"/>
                </a:ext>
              </a:extLst>
            </p:cNvPr>
            <p:cNvCxnSpPr>
              <a:cxnSpLocks/>
              <a:stCxn id="125" idx="6"/>
              <a:endCxn id="128" idx="2"/>
            </p:cNvCxnSpPr>
            <p:nvPr/>
          </p:nvCxnSpPr>
          <p:spPr>
            <a:xfrm>
              <a:off x="9634557" y="3690365"/>
              <a:ext cx="299068" cy="12763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직선 연결선 439">
              <a:extLst>
                <a:ext uri="{FF2B5EF4-FFF2-40B4-BE49-F238E27FC236}">
                  <a16:creationId xmlns:a16="http://schemas.microsoft.com/office/drawing/2014/main" id="{00EA4BF7-7CB1-DFE7-6FF8-76B939BA18AF}"/>
                </a:ext>
              </a:extLst>
            </p:cNvPr>
            <p:cNvCxnSpPr>
              <a:cxnSpLocks/>
              <a:stCxn id="124" idx="6"/>
              <a:endCxn id="127" idx="2"/>
            </p:cNvCxnSpPr>
            <p:nvPr/>
          </p:nvCxnSpPr>
          <p:spPr>
            <a:xfrm>
              <a:off x="9637432" y="3929909"/>
              <a:ext cx="299068" cy="12763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직선 연결선 440">
              <a:extLst>
                <a:ext uri="{FF2B5EF4-FFF2-40B4-BE49-F238E27FC236}">
                  <a16:creationId xmlns:a16="http://schemas.microsoft.com/office/drawing/2014/main" id="{B7F5EB61-9F5D-9042-4D26-56AFD473FAC2}"/>
                </a:ext>
              </a:extLst>
            </p:cNvPr>
            <p:cNvCxnSpPr>
              <a:cxnSpLocks/>
              <a:stCxn id="124" idx="6"/>
              <a:endCxn id="128" idx="2"/>
            </p:cNvCxnSpPr>
            <p:nvPr/>
          </p:nvCxnSpPr>
          <p:spPr>
            <a:xfrm flipV="1">
              <a:off x="9637432" y="3817996"/>
              <a:ext cx="296193" cy="111913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441">
              <a:extLst>
                <a:ext uri="{FF2B5EF4-FFF2-40B4-BE49-F238E27FC236}">
                  <a16:creationId xmlns:a16="http://schemas.microsoft.com/office/drawing/2014/main" id="{50427081-C6B7-BC48-7A32-6AC3D2830EE6}"/>
                </a:ext>
              </a:extLst>
            </p:cNvPr>
            <p:cNvCxnSpPr>
              <a:cxnSpLocks/>
              <a:stCxn id="125" idx="6"/>
              <a:endCxn id="127" idx="2"/>
            </p:cNvCxnSpPr>
            <p:nvPr/>
          </p:nvCxnSpPr>
          <p:spPr>
            <a:xfrm>
              <a:off x="9634557" y="3690365"/>
              <a:ext cx="301943" cy="367175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직선 연결선 442">
              <a:extLst>
                <a:ext uri="{FF2B5EF4-FFF2-40B4-BE49-F238E27FC236}">
                  <a16:creationId xmlns:a16="http://schemas.microsoft.com/office/drawing/2014/main" id="{14C6EB21-6D95-4D3C-6A3A-761CEF2CD0AC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9634557" y="4057540"/>
              <a:ext cx="301943" cy="111913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직선 연결선 443">
              <a:extLst>
                <a:ext uri="{FF2B5EF4-FFF2-40B4-BE49-F238E27FC236}">
                  <a16:creationId xmlns:a16="http://schemas.microsoft.com/office/drawing/2014/main" id="{FFDF77B9-AD8E-C935-45A4-F98E1D152D2D}"/>
                </a:ext>
              </a:extLst>
            </p:cNvPr>
            <p:cNvCxnSpPr>
              <a:cxnSpLocks/>
              <a:stCxn id="128" idx="2"/>
              <a:endCxn id="126" idx="6"/>
            </p:cNvCxnSpPr>
            <p:nvPr/>
          </p:nvCxnSpPr>
          <p:spPr>
            <a:xfrm flipH="1">
              <a:off x="9634557" y="3817996"/>
              <a:ext cx="299068" cy="351457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DE54E55F-2E07-7803-9779-69C0C2861B78}"/>
                </a:ext>
              </a:extLst>
            </p:cNvPr>
            <p:cNvSpPr/>
            <p:nvPr/>
          </p:nvSpPr>
          <p:spPr>
            <a:xfrm>
              <a:off x="9482637" y="4341133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5250A49B-2CE0-A76C-170B-73D0E6F60795}"/>
                </a:ext>
              </a:extLst>
            </p:cNvPr>
            <p:cNvSpPr/>
            <p:nvPr/>
          </p:nvSpPr>
          <p:spPr>
            <a:xfrm>
              <a:off x="9933625" y="4224965"/>
              <a:ext cx="151920" cy="135727"/>
            </a:xfrm>
            <a:prstGeom prst="ellipse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cxnSp>
          <p:nvCxnSpPr>
            <p:cNvPr id="137" name="직선 연결선 446">
              <a:extLst>
                <a:ext uri="{FF2B5EF4-FFF2-40B4-BE49-F238E27FC236}">
                  <a16:creationId xmlns:a16="http://schemas.microsoft.com/office/drawing/2014/main" id="{74CCA26C-7951-DF4B-3639-86FFF5B3E105}"/>
                </a:ext>
              </a:extLst>
            </p:cNvPr>
            <p:cNvCxnSpPr>
              <a:cxnSpLocks/>
              <a:stCxn id="127" idx="2"/>
              <a:endCxn id="135" idx="6"/>
            </p:cNvCxnSpPr>
            <p:nvPr/>
          </p:nvCxnSpPr>
          <p:spPr>
            <a:xfrm flipH="1">
              <a:off x="9634557" y="4057540"/>
              <a:ext cx="301943" cy="351457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직선 연결선 447">
              <a:extLst>
                <a:ext uri="{FF2B5EF4-FFF2-40B4-BE49-F238E27FC236}">
                  <a16:creationId xmlns:a16="http://schemas.microsoft.com/office/drawing/2014/main" id="{4A0C5762-0897-C1E8-8C81-48DF3FF69115}"/>
                </a:ext>
              </a:extLst>
            </p:cNvPr>
            <p:cNvCxnSpPr>
              <a:cxnSpLocks/>
              <a:stCxn id="128" idx="2"/>
              <a:endCxn id="135" idx="6"/>
            </p:cNvCxnSpPr>
            <p:nvPr/>
          </p:nvCxnSpPr>
          <p:spPr>
            <a:xfrm flipH="1">
              <a:off x="9634557" y="3817996"/>
              <a:ext cx="299068" cy="591001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직선 연결선 448">
              <a:extLst>
                <a:ext uri="{FF2B5EF4-FFF2-40B4-BE49-F238E27FC236}">
                  <a16:creationId xmlns:a16="http://schemas.microsoft.com/office/drawing/2014/main" id="{D4973577-7793-1BAF-618C-2D034A995652}"/>
                </a:ext>
              </a:extLst>
            </p:cNvPr>
            <p:cNvCxnSpPr>
              <a:cxnSpLocks/>
              <a:stCxn id="136" idx="2"/>
              <a:endCxn id="135" idx="6"/>
            </p:cNvCxnSpPr>
            <p:nvPr/>
          </p:nvCxnSpPr>
          <p:spPr>
            <a:xfrm flipH="1">
              <a:off x="9634557" y="4292829"/>
              <a:ext cx="299068" cy="116168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직선 연결선 449">
              <a:extLst>
                <a:ext uri="{FF2B5EF4-FFF2-40B4-BE49-F238E27FC236}">
                  <a16:creationId xmlns:a16="http://schemas.microsoft.com/office/drawing/2014/main" id="{6D84B3C4-D336-5F1D-3926-7A32F8A13566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>
              <a:off x="9634557" y="3690365"/>
              <a:ext cx="299068" cy="602464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직선 연결선 450">
              <a:extLst>
                <a:ext uri="{FF2B5EF4-FFF2-40B4-BE49-F238E27FC236}">
                  <a16:creationId xmlns:a16="http://schemas.microsoft.com/office/drawing/2014/main" id="{3FCA9274-CEF9-5D97-032F-0744AB173E59}"/>
                </a:ext>
              </a:extLst>
            </p:cNvPr>
            <p:cNvCxnSpPr>
              <a:cxnSpLocks/>
              <a:stCxn id="124" idx="6"/>
              <a:endCxn id="136" idx="2"/>
            </p:cNvCxnSpPr>
            <p:nvPr/>
          </p:nvCxnSpPr>
          <p:spPr>
            <a:xfrm>
              <a:off x="9637432" y="3929909"/>
              <a:ext cx="296193" cy="36292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451">
              <a:extLst>
                <a:ext uri="{FF2B5EF4-FFF2-40B4-BE49-F238E27FC236}">
                  <a16:creationId xmlns:a16="http://schemas.microsoft.com/office/drawing/2014/main" id="{4F213043-F59A-5D74-87AE-69A90A8696B6}"/>
                </a:ext>
              </a:extLst>
            </p:cNvPr>
            <p:cNvCxnSpPr>
              <a:cxnSpLocks/>
              <a:stCxn id="126" idx="6"/>
              <a:endCxn id="136" idx="2"/>
            </p:cNvCxnSpPr>
            <p:nvPr/>
          </p:nvCxnSpPr>
          <p:spPr>
            <a:xfrm>
              <a:off x="9634557" y="4169453"/>
              <a:ext cx="299068" cy="12337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5">
            <a:extLst>
              <a:ext uri="{FF2B5EF4-FFF2-40B4-BE49-F238E27FC236}">
                <a16:creationId xmlns:a16="http://schemas.microsoft.com/office/drawing/2014/main" id="{D1A8BC64-300A-0850-C96A-401D0A4C35C3}"/>
              </a:ext>
            </a:extLst>
          </p:cNvPr>
          <p:cNvSpPr txBox="1"/>
          <p:nvPr/>
        </p:nvSpPr>
        <p:spPr>
          <a:xfrm>
            <a:off x="8350595" y="25918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</a:t>
            </a:r>
          </a:p>
        </p:txBody>
      </p:sp>
      <p:sp>
        <p:nvSpPr>
          <p:cNvPr id="144" name="TextBox 5">
            <a:extLst>
              <a:ext uri="{FF2B5EF4-FFF2-40B4-BE49-F238E27FC236}">
                <a16:creationId xmlns:a16="http://schemas.microsoft.com/office/drawing/2014/main" id="{F58142D2-0B04-390E-D58B-E540764524BC}"/>
              </a:ext>
            </a:extLst>
          </p:cNvPr>
          <p:cNvSpPr txBox="1"/>
          <p:nvPr/>
        </p:nvSpPr>
        <p:spPr>
          <a:xfrm>
            <a:off x="3611648" y="2728188"/>
            <a:ext cx="97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Model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candidates</a:t>
            </a:r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AE91A84F-FA99-000F-5B01-128CECA72548}"/>
              </a:ext>
            </a:extLst>
          </p:cNvPr>
          <p:cNvSpPr/>
          <p:nvPr/>
        </p:nvSpPr>
        <p:spPr>
          <a:xfrm>
            <a:off x="1819310" y="2001001"/>
            <a:ext cx="507145" cy="329041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0FB17FD3-467F-4ED5-364E-6788D9D1E118}"/>
              </a:ext>
            </a:extLst>
          </p:cNvPr>
          <p:cNvSpPr/>
          <p:nvPr/>
        </p:nvSpPr>
        <p:spPr>
          <a:xfrm>
            <a:off x="1577047" y="2296195"/>
            <a:ext cx="279641" cy="20838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7" name="타원 146">
            <a:extLst>
              <a:ext uri="{FF2B5EF4-FFF2-40B4-BE49-F238E27FC236}">
                <a16:creationId xmlns:a16="http://schemas.microsoft.com/office/drawing/2014/main" id="{BBC134D1-9FA6-68E2-2319-D3EBA6C6F4E9}"/>
              </a:ext>
            </a:extLst>
          </p:cNvPr>
          <p:cNvSpPr/>
          <p:nvPr/>
        </p:nvSpPr>
        <p:spPr>
          <a:xfrm>
            <a:off x="1355689" y="2399427"/>
            <a:ext cx="249891" cy="227571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148" name="오른쪽 화살표[R] 147">
            <a:extLst>
              <a:ext uri="{FF2B5EF4-FFF2-40B4-BE49-F238E27FC236}">
                <a16:creationId xmlns:a16="http://schemas.microsoft.com/office/drawing/2014/main" id="{99B4ECB5-1AC1-5B3E-9F43-8CDBE01DCD02}"/>
              </a:ext>
            </a:extLst>
          </p:cNvPr>
          <p:cNvSpPr/>
          <p:nvPr/>
        </p:nvSpPr>
        <p:spPr>
          <a:xfrm>
            <a:off x="1051172" y="2140485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9" name="오른쪽 화살표[R] 148">
            <a:extLst>
              <a:ext uri="{FF2B5EF4-FFF2-40B4-BE49-F238E27FC236}">
                <a16:creationId xmlns:a16="http://schemas.microsoft.com/office/drawing/2014/main" id="{581239CC-2AF9-C4BB-C254-94D9E42A3FA6}"/>
              </a:ext>
            </a:extLst>
          </p:cNvPr>
          <p:cNvSpPr/>
          <p:nvPr/>
        </p:nvSpPr>
        <p:spPr>
          <a:xfrm>
            <a:off x="2387592" y="2138833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6512271D-54C9-9B70-762D-7CADAAE91637}"/>
              </a:ext>
            </a:extLst>
          </p:cNvPr>
          <p:cNvSpPr/>
          <p:nvPr/>
        </p:nvSpPr>
        <p:spPr>
          <a:xfrm>
            <a:off x="3666574" y="2145539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136A5E53-58B1-7E3E-ABF2-9125F16DF296}"/>
              </a:ext>
            </a:extLst>
          </p:cNvPr>
          <p:cNvSpPr/>
          <p:nvPr/>
        </p:nvSpPr>
        <p:spPr>
          <a:xfrm>
            <a:off x="228571" y="3245813"/>
            <a:ext cx="4260300" cy="272050"/>
          </a:xfrm>
          <a:prstGeom prst="rect">
            <a:avLst/>
          </a:prstGeom>
          <a:solidFill>
            <a:srgbClr val="97C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1.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Point Distribution-Aware</a:t>
            </a: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Neighborhood </a:t>
            </a: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Pruning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2" name="오른쪽 화살표[R] 151">
            <a:extLst>
              <a:ext uri="{FF2B5EF4-FFF2-40B4-BE49-F238E27FC236}">
                <a16:creationId xmlns:a16="http://schemas.microsoft.com/office/drawing/2014/main" id="{8537D1F0-504C-E170-A941-FE7AF6865C59}"/>
              </a:ext>
            </a:extLst>
          </p:cNvPr>
          <p:cNvSpPr/>
          <p:nvPr/>
        </p:nvSpPr>
        <p:spPr>
          <a:xfrm>
            <a:off x="5369630" y="2121793"/>
            <a:ext cx="181968" cy="168629"/>
          </a:xfrm>
          <a:prstGeom prst="rightArrow">
            <a:avLst/>
          </a:prstGeom>
          <a:solidFill>
            <a:srgbClr val="97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오른쪽 화살표[R] 152">
            <a:extLst>
              <a:ext uri="{FF2B5EF4-FFF2-40B4-BE49-F238E27FC236}">
                <a16:creationId xmlns:a16="http://schemas.microsoft.com/office/drawing/2014/main" id="{6F8A3CB6-90B8-44F0-66F7-417B9C881FDC}"/>
              </a:ext>
            </a:extLst>
          </p:cNvPr>
          <p:cNvSpPr/>
          <p:nvPr/>
        </p:nvSpPr>
        <p:spPr>
          <a:xfrm>
            <a:off x="7379521" y="2130420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4" name="오른쪽 화살표[R] 153">
            <a:extLst>
              <a:ext uri="{FF2B5EF4-FFF2-40B4-BE49-F238E27FC236}">
                <a16:creationId xmlns:a16="http://schemas.microsoft.com/office/drawing/2014/main" id="{FE9AAF68-AD7D-7E0F-0A46-7F360556088A}"/>
              </a:ext>
            </a:extLst>
          </p:cNvPr>
          <p:cNvSpPr/>
          <p:nvPr/>
        </p:nvSpPr>
        <p:spPr>
          <a:xfrm>
            <a:off x="6130293" y="2118680"/>
            <a:ext cx="181968" cy="16862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ko-Kore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3DE477DE-911C-2647-3C00-0A06F7B1E6F5}"/>
              </a:ext>
            </a:extLst>
          </p:cNvPr>
          <p:cNvSpPr/>
          <p:nvPr/>
        </p:nvSpPr>
        <p:spPr>
          <a:xfrm>
            <a:off x="4543696" y="3250246"/>
            <a:ext cx="2877506" cy="269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2. Search Space Exploration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3F354202-3814-0715-602D-A1D87B3BCCC2}"/>
              </a:ext>
            </a:extLst>
          </p:cNvPr>
          <p:cNvSpPr/>
          <p:nvPr/>
        </p:nvSpPr>
        <p:spPr>
          <a:xfrm>
            <a:off x="7484653" y="3248162"/>
            <a:ext cx="1453142" cy="2697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3. Retraining</a:t>
            </a:r>
            <a:endParaRPr kumimoji="1" lang="ko-Kore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Apple SD Gothic Neo" panose="02000300000000000000" pitchFamily="2" charset="-127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763F1FB5-B664-173C-38BA-7BF79C6EDAC3}"/>
              </a:ext>
            </a:extLst>
          </p:cNvPr>
          <p:cNvGrpSpPr/>
          <p:nvPr/>
        </p:nvGrpSpPr>
        <p:grpSpPr>
          <a:xfrm>
            <a:off x="3863136" y="1706898"/>
            <a:ext cx="458880" cy="1042680"/>
            <a:chOff x="5181110" y="1702421"/>
            <a:chExt cx="531990" cy="1208803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DD1B6337-E49E-D23B-D236-1A1868CDF1E1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175" name="타원 174">
                <a:extLst>
                  <a:ext uri="{FF2B5EF4-FFF2-40B4-BE49-F238E27FC236}">
                    <a16:creationId xmlns:a16="http://schemas.microsoft.com/office/drawing/2014/main" id="{5AF3F1B2-955C-27D2-3776-FEEA84F40E21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4861CBC8-0B35-AB96-A7F6-7F1FF1B7B5A1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D70D487A-77AE-EBC9-DF6A-3CC27EAB9DC7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141FD306-E1EE-2C3A-37BC-20ACEABABC59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260B1A38-518C-C9E8-E4DF-10CBE2EAEF49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80" name="직선 연결선 474">
                <a:extLst>
                  <a:ext uri="{FF2B5EF4-FFF2-40B4-BE49-F238E27FC236}">
                    <a16:creationId xmlns:a16="http://schemas.microsoft.com/office/drawing/2014/main" id="{D9C4DE75-9B03-3711-D9D8-0E33BFCFEAAF}"/>
                  </a:ext>
                </a:extLst>
              </p:cNvPr>
              <p:cNvCxnSpPr>
                <a:cxnSpLocks/>
                <a:stCxn id="176" idx="6"/>
                <a:endCxn id="179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475">
                <a:extLst>
                  <a:ext uri="{FF2B5EF4-FFF2-40B4-BE49-F238E27FC236}">
                    <a16:creationId xmlns:a16="http://schemas.microsoft.com/office/drawing/2014/main" id="{53981F6D-5E6D-A8F8-8CF3-F517172B82DB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직선 연결선 476">
                <a:extLst>
                  <a:ext uri="{FF2B5EF4-FFF2-40B4-BE49-F238E27FC236}">
                    <a16:creationId xmlns:a16="http://schemas.microsoft.com/office/drawing/2014/main" id="{BEC065DC-5F88-CAFC-2150-27D463F0E847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477">
                <a:extLst>
                  <a:ext uri="{FF2B5EF4-FFF2-40B4-BE49-F238E27FC236}">
                    <a16:creationId xmlns:a16="http://schemas.microsoft.com/office/drawing/2014/main" id="{4D0927FD-F7C5-108B-03BA-DA27DDB6F23C}"/>
                  </a:ext>
                </a:extLst>
              </p:cNvPr>
              <p:cNvCxnSpPr>
                <a:cxnSpLocks/>
                <a:stCxn id="176" idx="6"/>
                <a:endCxn id="178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478">
                <a:extLst>
                  <a:ext uri="{FF2B5EF4-FFF2-40B4-BE49-F238E27FC236}">
                    <a16:creationId xmlns:a16="http://schemas.microsoft.com/office/drawing/2014/main" id="{607928D9-436D-6FDD-6FAA-91B832478757}"/>
                  </a:ext>
                </a:extLst>
              </p:cNvPr>
              <p:cNvCxnSpPr>
                <a:cxnSpLocks/>
                <a:stCxn id="177" idx="6"/>
                <a:endCxn id="178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224">
                <a:extLst>
                  <a:ext uri="{FF2B5EF4-FFF2-40B4-BE49-F238E27FC236}">
                    <a16:creationId xmlns:a16="http://schemas.microsoft.com/office/drawing/2014/main" id="{21EAD578-98C2-9758-D551-402C0DF10122}"/>
                  </a:ext>
                </a:extLst>
              </p:cNvPr>
              <p:cNvCxnSpPr>
                <a:cxnSpLocks/>
                <a:stCxn id="179" idx="2"/>
                <a:endCxn id="177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956BF7E4-7676-1BAA-1357-0F98B01C7062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5362EA-904D-3BD1-CF58-E712B21C05AC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E587695-77DF-CCFA-8BA9-D8FF546B13F1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5E2D9BB-0D6F-854F-39DB-AE8A0344BDEE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86B766EC-7F45-423C-F076-6F3EF7AC1CE5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AF5DA302-C440-7D76-D90E-7911E6F730EC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DE1BCA32-5BE2-9246-572D-951BBD83CF18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720874BF-980C-7846-717B-40730EFCFF56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73600A7A-7B36-7015-4832-05AB22F8D00D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id="{3B8492A8-6D0C-BCF5-25B3-1FDCB84BAF61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66" name="직선 연결선 474">
                <a:extLst>
                  <a:ext uri="{FF2B5EF4-FFF2-40B4-BE49-F238E27FC236}">
                    <a16:creationId xmlns:a16="http://schemas.microsoft.com/office/drawing/2014/main" id="{4BE76FFC-C628-7379-C574-9CC72FAAB691}"/>
                  </a:ext>
                </a:extLst>
              </p:cNvPr>
              <p:cNvCxnSpPr>
                <a:cxnSpLocks/>
                <a:stCxn id="162" idx="6"/>
                <a:endCxn id="165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직선 연결선 475">
                <a:extLst>
                  <a:ext uri="{FF2B5EF4-FFF2-40B4-BE49-F238E27FC236}">
                    <a16:creationId xmlns:a16="http://schemas.microsoft.com/office/drawing/2014/main" id="{CC0E5EAA-0F3E-8C14-08BC-C426C54445D9}"/>
                  </a:ext>
                </a:extLst>
              </p:cNvPr>
              <p:cNvCxnSpPr>
                <a:cxnSpLocks/>
                <a:stCxn id="161" idx="6"/>
                <a:endCxn id="164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직선 연결선 476">
                <a:extLst>
                  <a:ext uri="{FF2B5EF4-FFF2-40B4-BE49-F238E27FC236}">
                    <a16:creationId xmlns:a16="http://schemas.microsoft.com/office/drawing/2014/main" id="{AF309E02-D058-4C4E-8313-6529850B8CA2}"/>
                  </a:ext>
                </a:extLst>
              </p:cNvPr>
              <p:cNvCxnSpPr>
                <a:cxnSpLocks/>
                <a:stCxn id="161" idx="6"/>
                <a:endCxn id="165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직선 연결선 477">
                <a:extLst>
                  <a:ext uri="{FF2B5EF4-FFF2-40B4-BE49-F238E27FC236}">
                    <a16:creationId xmlns:a16="http://schemas.microsoft.com/office/drawing/2014/main" id="{867608AA-A9EA-3EB8-0E20-E9A951892EC3}"/>
                  </a:ext>
                </a:extLst>
              </p:cNvPr>
              <p:cNvCxnSpPr>
                <a:cxnSpLocks/>
                <a:stCxn id="162" idx="6"/>
                <a:endCxn id="164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직선 연결선 478">
                <a:extLst>
                  <a:ext uri="{FF2B5EF4-FFF2-40B4-BE49-F238E27FC236}">
                    <a16:creationId xmlns:a16="http://schemas.microsoft.com/office/drawing/2014/main" id="{04C1270E-2A94-C83A-72BF-AA86F35F3D20}"/>
                  </a:ext>
                </a:extLst>
              </p:cNvPr>
              <p:cNvCxnSpPr>
                <a:cxnSpLocks/>
                <a:stCxn id="163" idx="6"/>
                <a:endCxn id="164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직선 연결선 224">
                <a:extLst>
                  <a:ext uri="{FF2B5EF4-FFF2-40B4-BE49-F238E27FC236}">
                    <a16:creationId xmlns:a16="http://schemas.microsoft.com/office/drawing/2014/main" id="{3F5CA6F3-27A4-7EC5-FAF9-60EFCCA66E86}"/>
                  </a:ext>
                </a:extLst>
              </p:cNvPr>
              <p:cNvCxnSpPr>
                <a:cxnSpLocks/>
                <a:stCxn id="165" idx="2"/>
                <a:endCxn id="163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ACC81A6-6003-AD0D-5682-04E4418FB1D4}"/>
              </a:ext>
            </a:extLst>
          </p:cNvPr>
          <p:cNvGrpSpPr/>
          <p:nvPr/>
        </p:nvGrpSpPr>
        <p:grpSpPr>
          <a:xfrm>
            <a:off x="5646929" y="1707471"/>
            <a:ext cx="458880" cy="1042680"/>
            <a:chOff x="5181110" y="1702421"/>
            <a:chExt cx="531990" cy="1208803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FCEFC624-2F55-F875-D0E8-8E84EE1FF92A}"/>
                </a:ext>
              </a:extLst>
            </p:cNvPr>
            <p:cNvGrpSpPr/>
            <p:nvPr/>
          </p:nvGrpSpPr>
          <p:grpSpPr>
            <a:xfrm>
              <a:off x="5186147" y="1702421"/>
              <a:ext cx="526953" cy="520219"/>
              <a:chOff x="3628096" y="3488926"/>
              <a:chExt cx="526953" cy="520219"/>
            </a:xfrm>
          </p:grpSpPr>
          <p:sp>
            <p:nvSpPr>
              <p:cNvPr id="204" name="타원 203">
                <a:extLst>
                  <a:ext uri="{FF2B5EF4-FFF2-40B4-BE49-F238E27FC236}">
                    <a16:creationId xmlns:a16="http://schemas.microsoft.com/office/drawing/2014/main" id="{F2279283-3E64-246B-4C15-54772C408424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5" name="타원 204">
                <a:extLst>
                  <a:ext uri="{FF2B5EF4-FFF2-40B4-BE49-F238E27FC236}">
                    <a16:creationId xmlns:a16="http://schemas.microsoft.com/office/drawing/2014/main" id="{63F5F876-31AC-3E5E-C735-8A2B5DF1A16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6" name="타원 205">
                <a:extLst>
                  <a:ext uri="{FF2B5EF4-FFF2-40B4-BE49-F238E27FC236}">
                    <a16:creationId xmlns:a16="http://schemas.microsoft.com/office/drawing/2014/main" id="{67503065-AC5B-029B-9211-7DB9908B1733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7" name="타원 206">
                <a:extLst>
                  <a:ext uri="{FF2B5EF4-FFF2-40B4-BE49-F238E27FC236}">
                    <a16:creationId xmlns:a16="http://schemas.microsoft.com/office/drawing/2014/main" id="{936BC58C-9C56-8480-B084-34B3603E58B2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E3531977-1A29-00D5-2069-430C27976EA4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209" name="직선 연결선 474">
                <a:extLst>
                  <a:ext uri="{FF2B5EF4-FFF2-40B4-BE49-F238E27FC236}">
                    <a16:creationId xmlns:a16="http://schemas.microsoft.com/office/drawing/2014/main" id="{A846BDA5-BCD6-5751-9770-291695861F26}"/>
                  </a:ext>
                </a:extLst>
              </p:cNvPr>
              <p:cNvCxnSpPr>
                <a:cxnSpLocks/>
                <a:stCxn id="205" idx="6"/>
                <a:endCxn id="208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475">
                <a:extLst>
                  <a:ext uri="{FF2B5EF4-FFF2-40B4-BE49-F238E27FC236}">
                    <a16:creationId xmlns:a16="http://schemas.microsoft.com/office/drawing/2014/main" id="{2AFCC923-3984-C4FB-75C8-51F8A223C90A}"/>
                  </a:ext>
                </a:extLst>
              </p:cNvPr>
              <p:cNvCxnSpPr>
                <a:cxnSpLocks/>
                <a:stCxn id="204" idx="6"/>
                <a:endCxn id="207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476">
                <a:extLst>
                  <a:ext uri="{FF2B5EF4-FFF2-40B4-BE49-F238E27FC236}">
                    <a16:creationId xmlns:a16="http://schemas.microsoft.com/office/drawing/2014/main" id="{61B7EA05-62EC-8EF4-E20F-BA415BB4B884}"/>
                  </a:ext>
                </a:extLst>
              </p:cNvPr>
              <p:cNvCxnSpPr>
                <a:cxnSpLocks/>
                <a:stCxn id="204" idx="6"/>
                <a:endCxn id="208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477">
                <a:extLst>
                  <a:ext uri="{FF2B5EF4-FFF2-40B4-BE49-F238E27FC236}">
                    <a16:creationId xmlns:a16="http://schemas.microsoft.com/office/drawing/2014/main" id="{4DDD5593-A69C-53E9-9994-333A06A1B062}"/>
                  </a:ext>
                </a:extLst>
              </p:cNvPr>
              <p:cNvCxnSpPr>
                <a:cxnSpLocks/>
                <a:stCxn id="205" idx="6"/>
                <a:endCxn id="207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478">
                <a:extLst>
                  <a:ext uri="{FF2B5EF4-FFF2-40B4-BE49-F238E27FC236}">
                    <a16:creationId xmlns:a16="http://schemas.microsoft.com/office/drawing/2014/main" id="{EDCC6E5B-85A1-F8F1-5293-934DCC28F706}"/>
                  </a:ext>
                </a:extLst>
              </p:cNvPr>
              <p:cNvCxnSpPr>
                <a:cxnSpLocks/>
                <a:stCxn id="206" idx="6"/>
                <a:endCxn id="207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24">
                <a:extLst>
                  <a:ext uri="{FF2B5EF4-FFF2-40B4-BE49-F238E27FC236}">
                    <a16:creationId xmlns:a16="http://schemas.microsoft.com/office/drawing/2014/main" id="{D3D45832-3268-52F4-A97E-0CB2558BEFAD}"/>
                  </a:ext>
                </a:extLst>
              </p:cNvPr>
              <p:cNvCxnSpPr>
                <a:cxnSpLocks/>
                <a:stCxn id="208" idx="2"/>
                <a:endCxn id="206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45362364-9013-FBFB-27BB-EBADB7078B54}"/>
                </a:ext>
              </a:extLst>
            </p:cNvPr>
            <p:cNvGrpSpPr/>
            <p:nvPr/>
          </p:nvGrpSpPr>
          <p:grpSpPr>
            <a:xfrm>
              <a:off x="5357827" y="1973894"/>
              <a:ext cx="264980" cy="553944"/>
              <a:chOff x="6996475" y="734053"/>
              <a:chExt cx="306101" cy="553944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AD170D1-3333-8A38-2A62-ED4F31085FA2}"/>
                  </a:ext>
                </a:extLst>
              </p:cNvPr>
              <p:cNvSpPr txBox="1"/>
              <p:nvPr/>
            </p:nvSpPr>
            <p:spPr>
              <a:xfrm>
                <a:off x="6996475" y="734053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B9993FD-8EF7-8E94-A282-02C591D9DAD7}"/>
                  </a:ext>
                </a:extLst>
              </p:cNvPr>
              <p:cNvSpPr txBox="1"/>
              <p:nvPr/>
            </p:nvSpPr>
            <p:spPr>
              <a:xfrm>
                <a:off x="6996475" y="826359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F299501-849F-E685-D10C-D967EAF0305B}"/>
                  </a:ext>
                </a:extLst>
              </p:cNvPr>
              <p:cNvSpPr txBox="1"/>
              <p:nvPr/>
            </p:nvSpPr>
            <p:spPr>
              <a:xfrm>
                <a:off x="6996475" y="918665"/>
                <a:ext cx="306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EEE49328-DD91-5001-07F2-45684A3FCC81}"/>
                </a:ext>
              </a:extLst>
            </p:cNvPr>
            <p:cNvGrpSpPr/>
            <p:nvPr/>
          </p:nvGrpSpPr>
          <p:grpSpPr>
            <a:xfrm>
              <a:off x="5181110" y="2391005"/>
              <a:ext cx="526953" cy="520219"/>
              <a:chOff x="3628096" y="3488926"/>
              <a:chExt cx="526953" cy="520219"/>
            </a:xfrm>
          </p:grpSpPr>
          <p:sp>
            <p:nvSpPr>
              <p:cNvPr id="190" name="타원 189">
                <a:extLst>
                  <a:ext uri="{FF2B5EF4-FFF2-40B4-BE49-F238E27FC236}">
                    <a16:creationId xmlns:a16="http://schemas.microsoft.com/office/drawing/2014/main" id="{42D6296E-EFF6-AAE3-7D76-3888F362EEAA}"/>
                  </a:ext>
                </a:extLst>
              </p:cNvPr>
              <p:cNvSpPr/>
              <p:nvPr/>
            </p:nvSpPr>
            <p:spPr>
              <a:xfrm>
                <a:off x="3630971" y="3681172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1" name="타원 190">
                <a:extLst>
                  <a:ext uri="{FF2B5EF4-FFF2-40B4-BE49-F238E27FC236}">
                    <a16:creationId xmlns:a16="http://schemas.microsoft.com/office/drawing/2014/main" id="{3FC40C8F-E4FF-8C67-30E0-43888A5D4932}"/>
                  </a:ext>
                </a:extLst>
              </p:cNvPr>
              <p:cNvSpPr/>
              <p:nvPr/>
            </p:nvSpPr>
            <p:spPr>
              <a:xfrm>
                <a:off x="3628096" y="3488926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2" name="타원 191">
                <a:extLst>
                  <a:ext uri="{FF2B5EF4-FFF2-40B4-BE49-F238E27FC236}">
                    <a16:creationId xmlns:a16="http://schemas.microsoft.com/office/drawing/2014/main" id="{1ACB1893-55CB-DA90-1F5C-F33FB78E5401}"/>
                  </a:ext>
                </a:extLst>
              </p:cNvPr>
              <p:cNvSpPr/>
              <p:nvPr/>
            </p:nvSpPr>
            <p:spPr>
              <a:xfrm>
                <a:off x="3628096" y="3873418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3" name="타원 192">
                <a:extLst>
                  <a:ext uri="{FF2B5EF4-FFF2-40B4-BE49-F238E27FC236}">
                    <a16:creationId xmlns:a16="http://schemas.microsoft.com/office/drawing/2014/main" id="{0B930804-B117-85A7-0057-66A28A1434A1}"/>
                  </a:ext>
                </a:extLst>
              </p:cNvPr>
              <p:cNvSpPr/>
              <p:nvPr/>
            </p:nvSpPr>
            <p:spPr>
              <a:xfrm>
                <a:off x="4003129" y="3761505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sp>
            <p:nvSpPr>
              <p:cNvPr id="194" name="타원 193">
                <a:extLst>
                  <a:ext uri="{FF2B5EF4-FFF2-40B4-BE49-F238E27FC236}">
                    <a16:creationId xmlns:a16="http://schemas.microsoft.com/office/drawing/2014/main" id="{236344D3-6334-A951-95B0-2BAD0C7577D7}"/>
                  </a:ext>
                </a:extLst>
              </p:cNvPr>
              <p:cNvSpPr/>
              <p:nvPr/>
            </p:nvSpPr>
            <p:spPr>
              <a:xfrm>
                <a:off x="4000254" y="3569259"/>
                <a:ext cx="151920" cy="135727"/>
              </a:xfrm>
              <a:prstGeom prst="ellips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  <a:sym typeface="Arial"/>
                </a:endParaRPr>
              </a:p>
            </p:txBody>
          </p:sp>
          <p:cxnSp>
            <p:nvCxnSpPr>
              <p:cNvPr id="195" name="직선 연결선 474">
                <a:extLst>
                  <a:ext uri="{FF2B5EF4-FFF2-40B4-BE49-F238E27FC236}">
                    <a16:creationId xmlns:a16="http://schemas.microsoft.com/office/drawing/2014/main" id="{22A7F5B2-FAE9-0564-3B82-C517E6E5F747}"/>
                  </a:ext>
                </a:extLst>
              </p:cNvPr>
              <p:cNvCxnSpPr>
                <a:cxnSpLocks/>
                <a:stCxn id="191" idx="6"/>
                <a:endCxn id="194" idx="2"/>
              </p:cNvCxnSpPr>
              <p:nvPr/>
            </p:nvCxnSpPr>
            <p:spPr>
              <a:xfrm>
                <a:off x="3780016" y="3556790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475">
                <a:extLst>
                  <a:ext uri="{FF2B5EF4-FFF2-40B4-BE49-F238E27FC236}">
                    <a16:creationId xmlns:a16="http://schemas.microsoft.com/office/drawing/2014/main" id="{CB87B217-6E4A-4F22-5AAD-840956796E3E}"/>
                  </a:ext>
                </a:extLst>
              </p:cNvPr>
              <p:cNvCxnSpPr>
                <a:cxnSpLocks/>
                <a:stCxn id="190" idx="6"/>
                <a:endCxn id="193" idx="2"/>
              </p:cNvCxnSpPr>
              <p:nvPr/>
            </p:nvCxnSpPr>
            <p:spPr>
              <a:xfrm>
                <a:off x="3782891" y="3749036"/>
                <a:ext cx="220238" cy="8033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476">
                <a:extLst>
                  <a:ext uri="{FF2B5EF4-FFF2-40B4-BE49-F238E27FC236}">
                    <a16:creationId xmlns:a16="http://schemas.microsoft.com/office/drawing/2014/main" id="{75E62ED4-046A-BF4D-B3BA-D43CCE982EA7}"/>
                  </a:ext>
                </a:extLst>
              </p:cNvPr>
              <p:cNvCxnSpPr>
                <a:cxnSpLocks/>
                <a:stCxn id="190" idx="6"/>
                <a:endCxn id="194" idx="2"/>
              </p:cNvCxnSpPr>
              <p:nvPr/>
            </p:nvCxnSpPr>
            <p:spPr>
              <a:xfrm flipV="1">
                <a:off x="3782891" y="3637123"/>
                <a:ext cx="21736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477">
                <a:extLst>
                  <a:ext uri="{FF2B5EF4-FFF2-40B4-BE49-F238E27FC236}">
                    <a16:creationId xmlns:a16="http://schemas.microsoft.com/office/drawing/2014/main" id="{D4333065-0285-E422-443E-73E3C557755B}"/>
                  </a:ext>
                </a:extLst>
              </p:cNvPr>
              <p:cNvCxnSpPr>
                <a:cxnSpLocks/>
                <a:stCxn id="191" idx="6"/>
                <a:endCxn id="193" idx="2"/>
              </p:cNvCxnSpPr>
              <p:nvPr/>
            </p:nvCxnSpPr>
            <p:spPr>
              <a:xfrm>
                <a:off x="3780016" y="3556790"/>
                <a:ext cx="223113" cy="27257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478">
                <a:extLst>
                  <a:ext uri="{FF2B5EF4-FFF2-40B4-BE49-F238E27FC236}">
                    <a16:creationId xmlns:a16="http://schemas.microsoft.com/office/drawing/2014/main" id="{01AF46F3-AAA8-D6D3-6EF3-C30E9489F517}"/>
                  </a:ext>
                </a:extLst>
              </p:cNvPr>
              <p:cNvCxnSpPr>
                <a:cxnSpLocks/>
                <a:stCxn id="192" idx="6"/>
                <a:endCxn id="193" idx="2"/>
              </p:cNvCxnSpPr>
              <p:nvPr/>
            </p:nvCxnSpPr>
            <p:spPr>
              <a:xfrm flipV="1">
                <a:off x="3780016" y="3829369"/>
                <a:ext cx="223113" cy="111913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224">
                <a:extLst>
                  <a:ext uri="{FF2B5EF4-FFF2-40B4-BE49-F238E27FC236}">
                    <a16:creationId xmlns:a16="http://schemas.microsoft.com/office/drawing/2014/main" id="{1B6C7602-4803-4403-8A24-83E3DB25BC2F}"/>
                  </a:ext>
                </a:extLst>
              </p:cNvPr>
              <p:cNvCxnSpPr>
                <a:cxnSpLocks/>
                <a:stCxn id="194" idx="2"/>
                <a:endCxn id="192" idx="6"/>
              </p:cNvCxnSpPr>
              <p:nvPr/>
            </p:nvCxnSpPr>
            <p:spPr>
              <a:xfrm flipH="1">
                <a:off x="3780016" y="3637123"/>
                <a:ext cx="220238" cy="304159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F46E3E68-F0CD-69E4-845E-05924E582F0C}"/>
              </a:ext>
            </a:extLst>
          </p:cNvPr>
          <p:cNvSpPr txBox="1"/>
          <p:nvPr/>
        </p:nvSpPr>
        <p:spPr>
          <a:xfrm>
            <a:off x="7185186" y="2675404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FPS</a:t>
            </a:r>
          </a:p>
        </p:txBody>
      </p:sp>
      <p:sp>
        <p:nvSpPr>
          <p:cNvPr id="215" name="TextBox 5">
            <a:extLst>
              <a:ext uri="{FF2B5EF4-FFF2-40B4-BE49-F238E27FC236}">
                <a16:creationId xmlns:a16="http://schemas.microsoft.com/office/drawing/2014/main" id="{C36C40F6-1F19-9842-C49A-13F46391193E}"/>
              </a:ext>
            </a:extLst>
          </p:cNvPr>
          <p:cNvSpPr txBox="1"/>
          <p:nvPr/>
        </p:nvSpPr>
        <p:spPr>
          <a:xfrm>
            <a:off x="5919606" y="159737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Accuracy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Loss</a:t>
            </a:r>
          </a:p>
        </p:txBody>
      </p:sp>
      <p:sp>
        <p:nvSpPr>
          <p:cNvPr id="216" name="TextBox 5">
            <a:extLst>
              <a:ext uri="{FF2B5EF4-FFF2-40B4-BE49-F238E27FC236}">
                <a16:creationId xmlns:a16="http://schemas.microsoft.com/office/drawing/2014/main" id="{B5EBEBB5-55E3-1819-A2D5-C43AA6B12F57}"/>
              </a:ext>
            </a:extLst>
          </p:cNvPr>
          <p:cNvSpPr txBox="1"/>
          <p:nvPr/>
        </p:nvSpPr>
        <p:spPr>
          <a:xfrm>
            <a:off x="1815885" y="2668161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Kernel Idx</a:t>
            </a:r>
          </a:p>
        </p:txBody>
      </p:sp>
      <p:sp>
        <p:nvSpPr>
          <p:cNvPr id="217" name="TextBox 5">
            <a:extLst>
              <a:ext uri="{FF2B5EF4-FFF2-40B4-BE49-F238E27FC236}">
                <a16:creationId xmlns:a16="http://schemas.microsoft.com/office/drawing/2014/main" id="{E6D6238D-6B9A-A4C0-E0D1-7EBCC569B264}"/>
              </a:ext>
            </a:extLst>
          </p:cNvPr>
          <p:cNvSpPr txBox="1"/>
          <p:nvPr/>
        </p:nvSpPr>
        <p:spPr>
          <a:xfrm>
            <a:off x="982816" y="1617831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ore-K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ko-Kore-K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Freq</a:t>
            </a:r>
          </a:p>
        </p:txBody>
      </p:sp>
    </p:spTree>
    <p:extLst>
      <p:ext uri="{BB962C8B-B14F-4D97-AF65-F5344CB8AC3E}">
        <p14:creationId xmlns:p14="http://schemas.microsoft.com/office/powerpoint/2010/main" val="33020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NU.ARC-simple (2021.11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NU.ARC-simple (2021.11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NU.ARC-simple (2021.11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2454</Words>
  <Application>Microsoft Macintosh PowerPoint</Application>
  <PresentationFormat>화면 슬라이드 쇼(16:9)</PresentationFormat>
  <Paragraphs>597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Consolas</vt:lpstr>
      <vt:lpstr>Lato</vt:lpstr>
      <vt:lpstr>Times New Roman</vt:lpstr>
      <vt:lpstr>1_SNU.ARC-simple (2021.11)</vt:lpstr>
      <vt:lpstr>2_SNU.ARC-simple (2021.11)</vt:lpstr>
      <vt:lpstr>SNU.ARC-simple (2021.11)</vt:lpstr>
      <vt:lpstr>Not All Neighbors Matter: Point Distribution-Aware Pruning for 3D Point Cloud</vt:lpstr>
      <vt:lpstr>3D Point Cloud</vt:lpstr>
      <vt:lpstr>3D Point Cloud</vt:lpstr>
      <vt:lpstr>Sparse 3D Convolution</vt:lpstr>
      <vt:lpstr>Sparse 3D Convolution</vt:lpstr>
      <vt:lpstr>Sparse 3D Convolution</vt:lpstr>
      <vt:lpstr>Challenges in 3D Point Cloud Models</vt:lpstr>
      <vt:lpstr>Spatial Point Distribution-Aware Neighborhood Pruning </vt:lpstr>
      <vt:lpstr>Spatial Point Distribution-Aware Neighborhood Pruning </vt:lpstr>
      <vt:lpstr>Analysis of Neighborhood Voxels</vt:lpstr>
      <vt:lpstr>Clustering Neighborhood Voxels</vt:lpstr>
      <vt:lpstr>Analysis of Neighborhood Voxels</vt:lpstr>
      <vt:lpstr>Spatial Point Distribution-Aware Neighborhood Pruning 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Search Space Exploration</vt:lpstr>
      <vt:lpstr>Spatial Point Distribution-Aware Neighborhood Pruning </vt:lpstr>
      <vt:lpstr>Evaluation</vt:lpstr>
      <vt:lpstr>Evaluation</vt:lpstr>
      <vt:lpstr>Evaluation</vt:lpstr>
      <vt:lpstr>Summary</vt:lpstr>
      <vt:lpstr>Not All Neighbors Matter: Point Distribution-Aware Pruning for 3D Point Cloud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이예진</dc:creator>
  <cp:keywords/>
  <dc:description/>
  <cp:lastModifiedBy>이예진</cp:lastModifiedBy>
  <cp:revision>74</cp:revision>
  <dcterms:created xsi:type="dcterms:W3CDTF">2022-12-27T08:13:27Z</dcterms:created>
  <dcterms:modified xsi:type="dcterms:W3CDTF">2023-01-05T08:14:08Z</dcterms:modified>
  <cp:category/>
</cp:coreProperties>
</file>